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sldIdLst>
    <p:sldId id="283" r:id="rId5"/>
    <p:sldId id="305" r:id="rId6"/>
    <p:sldId id="354" r:id="rId7"/>
    <p:sldId id="327" r:id="rId8"/>
    <p:sldId id="315" r:id="rId9"/>
    <p:sldId id="328" r:id="rId10"/>
    <p:sldId id="329" r:id="rId11"/>
    <p:sldId id="326" r:id="rId12"/>
    <p:sldId id="317" r:id="rId13"/>
    <p:sldId id="331" r:id="rId14"/>
    <p:sldId id="332" r:id="rId15"/>
    <p:sldId id="335" r:id="rId16"/>
    <p:sldId id="336" r:id="rId17"/>
    <p:sldId id="334" r:id="rId18"/>
    <p:sldId id="333" r:id="rId19"/>
    <p:sldId id="337" r:id="rId20"/>
    <p:sldId id="338" r:id="rId21"/>
    <p:sldId id="345" r:id="rId22"/>
    <p:sldId id="339" r:id="rId23"/>
    <p:sldId id="340" r:id="rId24"/>
    <p:sldId id="341" r:id="rId25"/>
    <p:sldId id="343" r:id="rId26"/>
    <p:sldId id="344" r:id="rId27"/>
    <p:sldId id="342" r:id="rId28"/>
    <p:sldId id="349" r:id="rId29"/>
    <p:sldId id="350" r:id="rId30"/>
    <p:sldId id="351" r:id="rId31"/>
    <p:sldId id="352" r:id="rId32"/>
    <p:sldId id="353" r:id="rId33"/>
    <p:sldId id="347" r:id="rId34"/>
    <p:sldId id="348" r:id="rId35"/>
    <p:sldId id="330" r:id="rId36"/>
    <p:sldId id="284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68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AFABAB"/>
    <a:srgbClr val="316F98"/>
    <a:srgbClr val="88939A"/>
    <a:srgbClr val="245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597" y="45"/>
      </p:cViewPr>
      <p:guideLst>
        <p:guide pos="3840"/>
        <p:guide pos="436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ces, Daniel" userId="cb4af100-d3e5-441e-9a2b-39a47c6be568" providerId="ADAL" clId="{4A81276A-8E9F-45A1-B59A-2A7D8F4687C4}"/>
    <pc:docChg chg="undo custSel addSld delSld modSld sldOrd">
      <pc:chgData name="Garces, Daniel" userId="cb4af100-d3e5-441e-9a2b-39a47c6be568" providerId="ADAL" clId="{4A81276A-8E9F-45A1-B59A-2A7D8F4687C4}" dt="2021-07-16T21:22:56.794" v="5075" actId="1076"/>
      <pc:docMkLst>
        <pc:docMk/>
      </pc:docMkLst>
      <pc:sldChg chg="add ord">
        <pc:chgData name="Garces, Daniel" userId="cb4af100-d3e5-441e-9a2b-39a47c6be568" providerId="ADAL" clId="{4A81276A-8E9F-45A1-B59A-2A7D8F4687C4}" dt="2021-07-16T19:44:04.568" v="1101"/>
        <pc:sldMkLst>
          <pc:docMk/>
          <pc:sldMk cId="1290051484" sldId="305"/>
        </pc:sldMkLst>
      </pc:sldChg>
      <pc:sldChg chg="addSp delSp modSp mod addAnim delAnim modAnim">
        <pc:chgData name="Garces, Daniel" userId="cb4af100-d3e5-441e-9a2b-39a47c6be568" providerId="ADAL" clId="{4A81276A-8E9F-45A1-B59A-2A7D8F4687C4}" dt="2021-07-16T20:55:22.520" v="2822" actId="20577"/>
        <pc:sldMkLst>
          <pc:docMk/>
          <pc:sldMk cId="1192589852" sldId="315"/>
        </pc:sldMkLst>
        <pc:spChg chg="mod">
          <ac:chgData name="Garces, Daniel" userId="cb4af100-d3e5-441e-9a2b-39a47c6be568" providerId="ADAL" clId="{4A81276A-8E9F-45A1-B59A-2A7D8F4687C4}" dt="2021-07-16T19:28:34.298" v="26" actId="20577"/>
          <ac:spMkLst>
            <pc:docMk/>
            <pc:sldMk cId="1192589852" sldId="315"/>
            <ac:spMk id="2" creationId="{C1A65C6E-8D94-4609-95AE-7C7F175AD7AB}"/>
          </ac:spMkLst>
        </pc:spChg>
        <pc:spChg chg="mod">
          <ac:chgData name="Garces, Daniel" userId="cb4af100-d3e5-441e-9a2b-39a47c6be568" providerId="ADAL" clId="{4A81276A-8E9F-45A1-B59A-2A7D8F4687C4}" dt="2021-07-16T20:54:03.751" v="2770" actId="1076"/>
          <ac:spMkLst>
            <pc:docMk/>
            <pc:sldMk cId="1192589852" sldId="315"/>
            <ac:spMk id="8" creationId="{63FB3E48-7038-4DF3-BB6C-45481839C678}"/>
          </ac:spMkLst>
        </pc:spChg>
        <pc:spChg chg="add del mod">
          <ac:chgData name="Garces, Daniel" userId="cb4af100-d3e5-441e-9a2b-39a47c6be568" providerId="ADAL" clId="{4A81276A-8E9F-45A1-B59A-2A7D8F4687C4}" dt="2021-07-16T19:32:41.881" v="139" actId="478"/>
          <ac:spMkLst>
            <pc:docMk/>
            <pc:sldMk cId="1192589852" sldId="315"/>
            <ac:spMk id="9" creationId="{5EB6E92F-4CE6-46DD-AEC0-FFC703303201}"/>
          </ac:spMkLst>
        </pc:spChg>
        <pc:spChg chg="add del mod">
          <ac:chgData name="Garces, Daniel" userId="cb4af100-d3e5-441e-9a2b-39a47c6be568" providerId="ADAL" clId="{4A81276A-8E9F-45A1-B59A-2A7D8F4687C4}" dt="2021-07-16T19:52:47.888" v="2085" actId="478"/>
          <ac:spMkLst>
            <pc:docMk/>
            <pc:sldMk cId="1192589852" sldId="315"/>
            <ac:spMk id="19" creationId="{F1C6192D-0D3F-4EE0-9BF6-270FB27B7737}"/>
          </ac:spMkLst>
        </pc:spChg>
        <pc:spChg chg="mod">
          <ac:chgData name="Garces, Daniel" userId="cb4af100-d3e5-441e-9a2b-39a47c6be568" providerId="ADAL" clId="{4A81276A-8E9F-45A1-B59A-2A7D8F4687C4}" dt="2021-07-16T19:41:11.599" v="1075" actId="1076"/>
          <ac:spMkLst>
            <pc:docMk/>
            <pc:sldMk cId="1192589852" sldId="315"/>
            <ac:spMk id="21" creationId="{B871C812-0B9E-4324-8DA3-03B3CB6E147F}"/>
          </ac:spMkLst>
        </pc:spChg>
        <pc:spChg chg="add mod">
          <ac:chgData name="Garces, Daniel" userId="cb4af100-d3e5-441e-9a2b-39a47c6be568" providerId="ADAL" clId="{4A81276A-8E9F-45A1-B59A-2A7D8F4687C4}" dt="2021-07-16T20:55:22.520" v="2822" actId="20577"/>
          <ac:spMkLst>
            <pc:docMk/>
            <pc:sldMk cId="1192589852" sldId="315"/>
            <ac:spMk id="28" creationId="{1568D668-0884-49C2-90A4-1F2BE38B55A5}"/>
          </ac:spMkLst>
        </pc:spChg>
        <pc:spChg chg="mod">
          <ac:chgData name="Garces, Daniel" userId="cb4af100-d3e5-441e-9a2b-39a47c6be568" providerId="ADAL" clId="{4A81276A-8E9F-45A1-B59A-2A7D8F4687C4}" dt="2021-07-16T20:54:31.456" v="2771"/>
          <ac:spMkLst>
            <pc:docMk/>
            <pc:sldMk cId="1192589852" sldId="315"/>
            <ac:spMk id="30" creationId="{5FA3EDB7-3873-4711-8BCF-786F8C7010EC}"/>
          </ac:spMkLst>
        </pc:spChg>
        <pc:grpChg chg="add del mod">
          <ac:chgData name="Garces, Daniel" userId="cb4af100-d3e5-441e-9a2b-39a47c6be568" providerId="ADAL" clId="{4A81276A-8E9F-45A1-B59A-2A7D8F4687C4}" dt="2021-07-16T19:32:50.112" v="141" actId="478"/>
          <ac:grpSpMkLst>
            <pc:docMk/>
            <pc:sldMk cId="1192589852" sldId="315"/>
            <ac:grpSpMk id="23" creationId="{3F2F7E64-41B9-4879-B152-79A24D2D008F}"/>
          </ac:grpSpMkLst>
        </pc:grpChg>
        <pc:grpChg chg="mod">
          <ac:chgData name="Garces, Daniel" userId="cb4af100-d3e5-441e-9a2b-39a47c6be568" providerId="ADAL" clId="{4A81276A-8E9F-45A1-B59A-2A7D8F4687C4}" dt="2021-07-16T19:42:44.527" v="1093" actId="1076"/>
          <ac:grpSpMkLst>
            <pc:docMk/>
            <pc:sldMk cId="1192589852" sldId="315"/>
            <ac:grpSpMk id="25" creationId="{4B21DBBB-021C-42B3-B1FE-427EC6487783}"/>
          </ac:grpSpMkLst>
        </pc:grpChg>
        <pc:grpChg chg="add del mod">
          <ac:chgData name="Garces, Daniel" userId="cb4af100-d3e5-441e-9a2b-39a47c6be568" providerId="ADAL" clId="{4A81276A-8E9F-45A1-B59A-2A7D8F4687C4}" dt="2021-07-16T19:52:44.758" v="2084" actId="478"/>
          <ac:grpSpMkLst>
            <pc:docMk/>
            <pc:sldMk cId="1192589852" sldId="315"/>
            <ac:grpSpMk id="27" creationId="{A2FC5BA3-E4CD-4B7D-BEC9-76D870EAF200}"/>
          </ac:grpSpMkLst>
        </pc:grpChg>
        <pc:grpChg chg="add mod">
          <ac:chgData name="Garces, Daniel" userId="cb4af100-d3e5-441e-9a2b-39a47c6be568" providerId="ADAL" clId="{4A81276A-8E9F-45A1-B59A-2A7D8F4687C4}" dt="2021-07-16T20:54:38.847" v="2772" actId="1076"/>
          <ac:grpSpMkLst>
            <pc:docMk/>
            <pc:sldMk cId="1192589852" sldId="315"/>
            <ac:grpSpMk id="29" creationId="{103F12FD-2045-4C7B-957B-DA7C3C1A5F7C}"/>
          </ac:grpSpMkLst>
        </pc:grpChg>
        <pc:picChg chg="mod">
          <ac:chgData name="Garces, Daniel" userId="cb4af100-d3e5-441e-9a2b-39a47c6be568" providerId="ADAL" clId="{4A81276A-8E9F-45A1-B59A-2A7D8F4687C4}" dt="2021-07-16T19:41:51.975" v="1085" actId="1076"/>
          <ac:picMkLst>
            <pc:docMk/>
            <pc:sldMk cId="1192589852" sldId="315"/>
            <ac:picMk id="4" creationId="{588CA929-B3B2-41E3-99B6-658B433D5624}"/>
          </ac:picMkLst>
        </pc:picChg>
        <pc:picChg chg="mod">
          <ac:chgData name="Garces, Daniel" userId="cb4af100-d3e5-441e-9a2b-39a47c6be568" providerId="ADAL" clId="{4A81276A-8E9F-45A1-B59A-2A7D8F4687C4}" dt="2021-07-16T20:54:31.456" v="2771"/>
          <ac:picMkLst>
            <pc:docMk/>
            <pc:sldMk cId="1192589852" sldId="315"/>
            <ac:picMk id="31" creationId="{DE4E1F54-AA02-4087-843E-583F3F148904}"/>
          </ac:picMkLst>
        </pc:picChg>
      </pc:sldChg>
      <pc:sldChg chg="del">
        <pc:chgData name="Garces, Daniel" userId="cb4af100-d3e5-441e-9a2b-39a47c6be568" providerId="ADAL" clId="{4A81276A-8E9F-45A1-B59A-2A7D8F4687C4}" dt="2021-07-16T21:09:15.324" v="3985" actId="47"/>
        <pc:sldMkLst>
          <pc:docMk/>
          <pc:sldMk cId="1407169930" sldId="316"/>
        </pc:sldMkLst>
      </pc:sldChg>
      <pc:sldChg chg="del">
        <pc:chgData name="Garces, Daniel" userId="cb4af100-d3e5-441e-9a2b-39a47c6be568" providerId="ADAL" clId="{4A81276A-8E9F-45A1-B59A-2A7D8F4687C4}" dt="2021-07-16T21:09:25.808" v="3986" actId="47"/>
        <pc:sldMkLst>
          <pc:docMk/>
          <pc:sldMk cId="4014789842" sldId="320"/>
        </pc:sldMkLst>
      </pc:sldChg>
      <pc:sldChg chg="del">
        <pc:chgData name="Garces, Daniel" userId="cb4af100-d3e5-441e-9a2b-39a47c6be568" providerId="ADAL" clId="{4A81276A-8E9F-45A1-B59A-2A7D8F4687C4}" dt="2021-07-16T21:09:32.102" v="3987" actId="47"/>
        <pc:sldMkLst>
          <pc:docMk/>
          <pc:sldMk cId="3102868626" sldId="322"/>
        </pc:sldMkLst>
      </pc:sldChg>
      <pc:sldChg chg="del">
        <pc:chgData name="Garces, Daniel" userId="cb4af100-d3e5-441e-9a2b-39a47c6be568" providerId="ADAL" clId="{4A81276A-8E9F-45A1-B59A-2A7D8F4687C4}" dt="2021-07-16T21:09:35.020" v="3988" actId="47"/>
        <pc:sldMkLst>
          <pc:docMk/>
          <pc:sldMk cId="511480641" sldId="323"/>
        </pc:sldMkLst>
      </pc:sldChg>
      <pc:sldChg chg="del">
        <pc:chgData name="Garces, Daniel" userId="cb4af100-d3e5-441e-9a2b-39a47c6be568" providerId="ADAL" clId="{4A81276A-8E9F-45A1-B59A-2A7D8F4687C4}" dt="2021-07-16T21:09:37.002" v="3989" actId="47"/>
        <pc:sldMkLst>
          <pc:docMk/>
          <pc:sldMk cId="2765191245" sldId="324"/>
        </pc:sldMkLst>
      </pc:sldChg>
      <pc:sldChg chg="del">
        <pc:chgData name="Garces, Daniel" userId="cb4af100-d3e5-441e-9a2b-39a47c6be568" providerId="ADAL" clId="{4A81276A-8E9F-45A1-B59A-2A7D8F4687C4}" dt="2021-07-16T21:09:39.665" v="3990" actId="47"/>
        <pc:sldMkLst>
          <pc:docMk/>
          <pc:sldMk cId="4205547005" sldId="325"/>
        </pc:sldMkLst>
      </pc:sldChg>
      <pc:sldChg chg="delSp modSp add mod delAnim">
        <pc:chgData name="Garces, Daniel" userId="cb4af100-d3e5-441e-9a2b-39a47c6be568" providerId="ADAL" clId="{4A81276A-8E9F-45A1-B59A-2A7D8F4687C4}" dt="2021-07-16T21:00:41.574" v="2916" actId="20577"/>
        <pc:sldMkLst>
          <pc:docMk/>
          <pc:sldMk cId="2908410964" sldId="326"/>
        </pc:sldMkLst>
        <pc:spChg chg="mod">
          <ac:chgData name="Garces, Daniel" userId="cb4af100-d3e5-441e-9a2b-39a47c6be568" providerId="ADAL" clId="{4A81276A-8E9F-45A1-B59A-2A7D8F4687C4}" dt="2021-07-16T21:00:41.574" v="2916" actId="20577"/>
          <ac:spMkLst>
            <pc:docMk/>
            <pc:sldMk cId="2908410964" sldId="326"/>
            <ac:spMk id="8" creationId="{63FB3E48-7038-4DF3-BB6C-45481839C678}"/>
          </ac:spMkLst>
        </pc:spChg>
        <pc:spChg chg="del">
          <ac:chgData name="Garces, Daniel" userId="cb4af100-d3e5-441e-9a2b-39a47c6be568" providerId="ADAL" clId="{4A81276A-8E9F-45A1-B59A-2A7D8F4687C4}" dt="2021-07-16T19:51:33.503" v="1930" actId="478"/>
          <ac:spMkLst>
            <pc:docMk/>
            <pc:sldMk cId="2908410964" sldId="326"/>
            <ac:spMk id="19" creationId="{F1C6192D-0D3F-4EE0-9BF6-270FB27B7737}"/>
          </ac:spMkLst>
        </pc:spChg>
        <pc:grpChg chg="del">
          <ac:chgData name="Garces, Daniel" userId="cb4af100-d3e5-441e-9a2b-39a47c6be568" providerId="ADAL" clId="{4A81276A-8E9F-45A1-B59A-2A7D8F4687C4}" dt="2021-07-16T19:51:29.256" v="1929" actId="478"/>
          <ac:grpSpMkLst>
            <pc:docMk/>
            <pc:sldMk cId="2908410964" sldId="326"/>
            <ac:grpSpMk id="27" creationId="{A2FC5BA3-E4CD-4B7D-BEC9-76D870EAF200}"/>
          </ac:grpSpMkLst>
        </pc:grpChg>
      </pc:sldChg>
      <pc:sldChg chg="modSp add del mod ord">
        <pc:chgData name="Garces, Daniel" userId="cb4af100-d3e5-441e-9a2b-39a47c6be568" providerId="ADAL" clId="{4A81276A-8E9F-45A1-B59A-2A7D8F4687C4}" dt="2021-07-16T21:10:19.467" v="4047" actId="1076"/>
        <pc:sldMkLst>
          <pc:docMk/>
          <pc:sldMk cId="453627836" sldId="327"/>
        </pc:sldMkLst>
        <pc:spChg chg="mod">
          <ac:chgData name="Garces, Daniel" userId="cb4af100-d3e5-441e-9a2b-39a47c6be568" providerId="ADAL" clId="{4A81276A-8E9F-45A1-B59A-2A7D8F4687C4}" dt="2021-07-16T21:10:19.467" v="4047" actId="1076"/>
          <ac:spMkLst>
            <pc:docMk/>
            <pc:sldMk cId="453627836" sldId="327"/>
            <ac:spMk id="8" creationId="{63FB3E48-7038-4DF3-BB6C-45481839C678}"/>
          </ac:spMkLst>
        </pc:spChg>
        <pc:spChg chg="mod">
          <ac:chgData name="Garces, Daniel" userId="cb4af100-d3e5-441e-9a2b-39a47c6be568" providerId="ADAL" clId="{4A81276A-8E9F-45A1-B59A-2A7D8F4687C4}" dt="2021-07-16T21:01:37.329" v="2920" actId="1076"/>
          <ac:spMkLst>
            <pc:docMk/>
            <pc:sldMk cId="453627836" sldId="327"/>
            <ac:spMk id="19" creationId="{F1C6192D-0D3F-4EE0-9BF6-270FB27B7737}"/>
          </ac:spMkLst>
        </pc:spChg>
        <pc:grpChg chg="mod">
          <ac:chgData name="Garces, Daniel" userId="cb4af100-d3e5-441e-9a2b-39a47c6be568" providerId="ADAL" clId="{4A81276A-8E9F-45A1-B59A-2A7D8F4687C4}" dt="2021-07-16T21:01:42.075" v="2922" actId="1076"/>
          <ac:grpSpMkLst>
            <pc:docMk/>
            <pc:sldMk cId="453627836" sldId="327"/>
            <ac:grpSpMk id="25" creationId="{4B21DBBB-021C-42B3-B1FE-427EC6487783}"/>
          </ac:grpSpMkLst>
        </pc:grpChg>
        <pc:grpChg chg="mod">
          <ac:chgData name="Garces, Daniel" userId="cb4af100-d3e5-441e-9a2b-39a47c6be568" providerId="ADAL" clId="{4A81276A-8E9F-45A1-B59A-2A7D8F4687C4}" dt="2021-07-16T21:01:34.127" v="2919" actId="1076"/>
          <ac:grpSpMkLst>
            <pc:docMk/>
            <pc:sldMk cId="453627836" sldId="327"/>
            <ac:grpSpMk id="27" creationId="{A2FC5BA3-E4CD-4B7D-BEC9-76D870EAF200}"/>
          </ac:grpSpMkLst>
        </pc:grpChg>
      </pc:sldChg>
      <pc:sldChg chg="delSp modSp add mod ord delAnim">
        <pc:chgData name="Garces, Daniel" userId="cb4af100-d3e5-441e-9a2b-39a47c6be568" providerId="ADAL" clId="{4A81276A-8E9F-45A1-B59A-2A7D8F4687C4}" dt="2021-07-16T21:10:59.369" v="4066" actId="20577"/>
        <pc:sldMkLst>
          <pc:docMk/>
          <pc:sldMk cId="1401936853" sldId="328"/>
        </pc:sldMkLst>
        <pc:spChg chg="mod">
          <ac:chgData name="Garces, Daniel" userId="cb4af100-d3e5-441e-9a2b-39a47c6be568" providerId="ADAL" clId="{4A81276A-8E9F-45A1-B59A-2A7D8F4687C4}" dt="2021-07-16T21:10:59.369" v="4066" actId="20577"/>
          <ac:spMkLst>
            <pc:docMk/>
            <pc:sldMk cId="1401936853" sldId="328"/>
            <ac:spMk id="8" creationId="{63FB3E48-7038-4DF3-BB6C-45481839C678}"/>
          </ac:spMkLst>
        </pc:spChg>
        <pc:spChg chg="del">
          <ac:chgData name="Garces, Daniel" userId="cb4af100-d3e5-441e-9a2b-39a47c6be568" providerId="ADAL" clId="{4A81276A-8E9F-45A1-B59A-2A7D8F4687C4}" dt="2021-07-16T21:07:48.177" v="3959" actId="478"/>
          <ac:spMkLst>
            <pc:docMk/>
            <pc:sldMk cId="1401936853" sldId="328"/>
            <ac:spMk id="19" creationId="{F1C6192D-0D3F-4EE0-9BF6-270FB27B7737}"/>
          </ac:spMkLst>
        </pc:spChg>
        <pc:spChg chg="del mod">
          <ac:chgData name="Garces, Daniel" userId="cb4af100-d3e5-441e-9a2b-39a47c6be568" providerId="ADAL" clId="{4A81276A-8E9F-45A1-B59A-2A7D8F4687C4}" dt="2021-07-16T21:07:53.125" v="3961" actId="478"/>
          <ac:spMkLst>
            <pc:docMk/>
            <pc:sldMk cId="1401936853" sldId="328"/>
            <ac:spMk id="20" creationId="{314C5365-1249-4827-BAF3-03563333F7D9}"/>
          </ac:spMkLst>
        </pc:spChg>
        <pc:grpChg chg="del">
          <ac:chgData name="Garces, Daniel" userId="cb4af100-d3e5-441e-9a2b-39a47c6be568" providerId="ADAL" clId="{4A81276A-8E9F-45A1-B59A-2A7D8F4687C4}" dt="2021-07-16T21:07:45.676" v="3958" actId="478"/>
          <ac:grpSpMkLst>
            <pc:docMk/>
            <pc:sldMk cId="1401936853" sldId="328"/>
            <ac:grpSpMk id="27" creationId="{A2FC5BA3-E4CD-4B7D-BEC9-76D870EAF200}"/>
          </ac:grpSpMkLst>
        </pc:grpChg>
      </pc:sldChg>
      <pc:sldChg chg="modSp add mod">
        <pc:chgData name="Garces, Daniel" userId="cb4af100-d3e5-441e-9a2b-39a47c6be568" providerId="ADAL" clId="{4A81276A-8E9F-45A1-B59A-2A7D8F4687C4}" dt="2021-07-16T21:14:20.349" v="4771" actId="1076"/>
        <pc:sldMkLst>
          <pc:docMk/>
          <pc:sldMk cId="2001890936" sldId="329"/>
        </pc:sldMkLst>
        <pc:spChg chg="mod">
          <ac:chgData name="Garces, Daniel" userId="cb4af100-d3e5-441e-9a2b-39a47c6be568" providerId="ADAL" clId="{4A81276A-8E9F-45A1-B59A-2A7D8F4687C4}" dt="2021-07-16T21:14:20.349" v="4771" actId="1076"/>
          <ac:spMkLst>
            <pc:docMk/>
            <pc:sldMk cId="2001890936" sldId="329"/>
            <ac:spMk id="8" creationId="{63FB3E48-7038-4DF3-BB6C-45481839C678}"/>
          </ac:spMkLst>
        </pc:spChg>
      </pc:sldChg>
      <pc:sldChg chg="modSp add mod">
        <pc:chgData name="Garces, Daniel" userId="cb4af100-d3e5-441e-9a2b-39a47c6be568" providerId="ADAL" clId="{4A81276A-8E9F-45A1-B59A-2A7D8F4687C4}" dt="2021-07-16T21:22:56.794" v="5075" actId="1076"/>
        <pc:sldMkLst>
          <pc:docMk/>
          <pc:sldMk cId="3155789944" sldId="330"/>
        </pc:sldMkLst>
        <pc:spChg chg="mod">
          <ac:chgData name="Garces, Daniel" userId="cb4af100-d3e5-441e-9a2b-39a47c6be568" providerId="ADAL" clId="{4A81276A-8E9F-45A1-B59A-2A7D8F4687C4}" dt="2021-07-16T21:16:46.615" v="4943" actId="20577"/>
          <ac:spMkLst>
            <pc:docMk/>
            <pc:sldMk cId="3155789944" sldId="330"/>
            <ac:spMk id="2" creationId="{C1A65C6E-8D94-4609-95AE-7C7F175AD7AB}"/>
          </ac:spMkLst>
        </pc:spChg>
        <pc:spChg chg="mod">
          <ac:chgData name="Garces, Daniel" userId="cb4af100-d3e5-441e-9a2b-39a47c6be568" providerId="ADAL" clId="{4A81276A-8E9F-45A1-B59A-2A7D8F4687C4}" dt="2021-07-16T21:22:51.177" v="5074" actId="20577"/>
          <ac:spMkLst>
            <pc:docMk/>
            <pc:sldMk cId="3155789944" sldId="330"/>
            <ac:spMk id="8" creationId="{63FB3E48-7038-4DF3-BB6C-45481839C678}"/>
          </ac:spMkLst>
        </pc:spChg>
        <pc:spChg chg="mod">
          <ac:chgData name="Garces, Daniel" userId="cb4af100-d3e5-441e-9a2b-39a47c6be568" providerId="ADAL" clId="{4A81276A-8E9F-45A1-B59A-2A7D8F4687C4}" dt="2021-07-16T21:17:13.280" v="5038" actId="20577"/>
          <ac:spMkLst>
            <pc:docMk/>
            <pc:sldMk cId="3155789944" sldId="330"/>
            <ac:spMk id="21" creationId="{B871C812-0B9E-4324-8DA3-03B3CB6E147F}"/>
          </ac:spMkLst>
        </pc:spChg>
        <pc:grpChg chg="mod">
          <ac:chgData name="Garces, Daniel" userId="cb4af100-d3e5-441e-9a2b-39a47c6be568" providerId="ADAL" clId="{4A81276A-8E9F-45A1-B59A-2A7D8F4687C4}" dt="2021-07-16T21:22:56.794" v="5075" actId="1076"/>
          <ac:grpSpMkLst>
            <pc:docMk/>
            <pc:sldMk cId="3155789944" sldId="330"/>
            <ac:grpSpMk id="25" creationId="{4B21DBBB-021C-42B3-B1FE-427EC6487783}"/>
          </ac:grpSpMkLst>
        </pc:grpChg>
      </pc:sldChg>
    </pc:docChg>
  </pc:docChgLst>
  <pc:docChgLst>
    <pc:chgData name="Baca, Jim S" userId="bae22c3e-09c7-4401-a6a1-b83c8ff0e8c8" providerId="ADAL" clId="{1A4E4C19-DDFC-4486-8E62-B3C7F55D2A5C}"/>
    <pc:docChg chg="undo custSel addSld modSld">
      <pc:chgData name="Baca, Jim S" userId="bae22c3e-09c7-4401-a6a1-b83c8ff0e8c8" providerId="ADAL" clId="{1A4E4C19-DDFC-4486-8E62-B3C7F55D2A5C}" dt="2021-08-05T19:31:36.641" v="640" actId="1036"/>
      <pc:docMkLst>
        <pc:docMk/>
      </pc:docMkLst>
      <pc:sldChg chg="modSp mod">
        <pc:chgData name="Baca, Jim S" userId="bae22c3e-09c7-4401-a6a1-b83c8ff0e8c8" providerId="ADAL" clId="{1A4E4C19-DDFC-4486-8E62-B3C7F55D2A5C}" dt="2021-07-20T22:16:14.110" v="42" actId="20577"/>
        <pc:sldMkLst>
          <pc:docMk/>
          <pc:sldMk cId="4172863207" sldId="283"/>
        </pc:sldMkLst>
        <pc:spChg chg="mod">
          <ac:chgData name="Baca, Jim S" userId="bae22c3e-09c7-4401-a6a1-b83c8ff0e8c8" providerId="ADAL" clId="{1A4E4C19-DDFC-4486-8E62-B3C7F55D2A5C}" dt="2021-07-20T22:16:14.110" v="42" actId="20577"/>
          <ac:spMkLst>
            <pc:docMk/>
            <pc:sldMk cId="4172863207" sldId="283"/>
            <ac:spMk id="14" creationId="{726DB27F-E177-49AD-82A4-B538F450FD76}"/>
          </ac:spMkLst>
        </pc:spChg>
      </pc:sldChg>
      <pc:sldChg chg="modSp">
        <pc:chgData name="Baca, Jim S" userId="bae22c3e-09c7-4401-a6a1-b83c8ff0e8c8" providerId="ADAL" clId="{1A4E4C19-DDFC-4486-8E62-B3C7F55D2A5C}" dt="2021-07-21T14:34:38.971" v="623"/>
        <pc:sldMkLst>
          <pc:docMk/>
          <pc:sldMk cId="1290051484" sldId="305"/>
        </pc:sldMkLst>
        <pc:spChg chg="mod">
          <ac:chgData name="Baca, Jim S" userId="bae22c3e-09c7-4401-a6a1-b83c8ff0e8c8" providerId="ADAL" clId="{1A4E4C19-DDFC-4486-8E62-B3C7F55D2A5C}" dt="2021-07-21T14:27:19.119" v="227" actId="404"/>
          <ac:spMkLst>
            <pc:docMk/>
            <pc:sldMk cId="1290051484" sldId="305"/>
            <ac:spMk id="2" creationId="{C1A65C6E-8D94-4609-95AE-7C7F175AD7AB}"/>
          </ac:spMkLst>
        </pc:spChg>
        <pc:spChg chg="mod">
          <ac:chgData name="Baca, Jim S" userId="bae22c3e-09c7-4401-a6a1-b83c8ff0e8c8" providerId="ADAL" clId="{1A4E4C19-DDFC-4486-8E62-B3C7F55D2A5C}" dt="2021-07-21T14:27:19.119" v="227" actId="404"/>
          <ac:spMkLst>
            <pc:docMk/>
            <pc:sldMk cId="1290051484" sldId="305"/>
            <ac:spMk id="20" creationId="{314C5365-1249-4827-BAF3-03563333F7D9}"/>
          </ac:spMkLst>
        </pc:spChg>
        <pc:spChg chg="mod">
          <ac:chgData name="Baca, Jim S" userId="bae22c3e-09c7-4401-a6a1-b83c8ff0e8c8" providerId="ADAL" clId="{1A4E4C19-DDFC-4486-8E62-B3C7F55D2A5C}" dt="2021-07-21T14:27:19.119" v="227" actId="404"/>
          <ac:spMkLst>
            <pc:docMk/>
            <pc:sldMk cId="1290051484" sldId="305"/>
            <ac:spMk id="21" creationId="{B871C812-0B9E-4324-8DA3-03B3CB6E147F}"/>
          </ac:spMkLst>
        </pc:spChg>
        <pc:spChg chg="mod">
          <ac:chgData name="Baca, Jim S" userId="bae22c3e-09c7-4401-a6a1-b83c8ff0e8c8" providerId="ADAL" clId="{1A4E4C19-DDFC-4486-8E62-B3C7F55D2A5C}" dt="2021-07-21T14:34:38.971" v="623"/>
          <ac:spMkLst>
            <pc:docMk/>
            <pc:sldMk cId="1290051484" sldId="305"/>
            <ac:spMk id="29" creationId="{A7B336BA-890C-41BC-92A7-39248AB43482}"/>
          </ac:spMkLst>
        </pc:spChg>
        <pc:picChg chg="mod">
          <ac:chgData name="Baca, Jim S" userId="bae22c3e-09c7-4401-a6a1-b83c8ff0e8c8" providerId="ADAL" clId="{1A4E4C19-DDFC-4486-8E62-B3C7F55D2A5C}" dt="2021-07-21T14:27:19.119" v="227" actId="404"/>
          <ac:picMkLst>
            <pc:docMk/>
            <pc:sldMk cId="1290051484" sldId="305"/>
            <ac:picMk id="4" creationId="{588CA929-B3B2-41E3-99B6-658B433D5624}"/>
          </ac:picMkLst>
        </pc:picChg>
        <pc:picChg chg="mod">
          <ac:chgData name="Baca, Jim S" userId="bae22c3e-09c7-4401-a6a1-b83c8ff0e8c8" providerId="ADAL" clId="{1A4E4C19-DDFC-4486-8E62-B3C7F55D2A5C}" dt="2021-07-21T14:27:19.119" v="227" actId="404"/>
          <ac:picMkLst>
            <pc:docMk/>
            <pc:sldMk cId="1290051484" sldId="305"/>
            <ac:picMk id="6" creationId="{325A19EF-55A9-42EF-8E3F-A97BDB11EB1F}"/>
          </ac:picMkLst>
        </pc:picChg>
        <pc:picChg chg="mod">
          <ac:chgData name="Baca, Jim S" userId="bae22c3e-09c7-4401-a6a1-b83c8ff0e8c8" providerId="ADAL" clId="{1A4E4C19-DDFC-4486-8E62-B3C7F55D2A5C}" dt="2021-07-21T14:27:19.119" v="227" actId="404"/>
          <ac:picMkLst>
            <pc:docMk/>
            <pc:sldMk cId="1290051484" sldId="305"/>
            <ac:picMk id="7" creationId="{3B91FC3F-ACB2-4F7A-859A-B9CCA8DC9053}"/>
          </ac:picMkLst>
        </pc:picChg>
      </pc:sldChg>
      <pc:sldChg chg="delSp modSp mod delAnim">
        <pc:chgData name="Baca, Jim S" userId="bae22c3e-09c7-4401-a6a1-b83c8ff0e8c8" providerId="ADAL" clId="{1A4E4C19-DDFC-4486-8E62-B3C7F55D2A5C}" dt="2021-07-21T14:31:31.389" v="462" actId="1035"/>
        <pc:sldMkLst>
          <pc:docMk/>
          <pc:sldMk cId="1192589852" sldId="315"/>
        </pc:sldMkLst>
        <pc:spChg chg="mod">
          <ac:chgData name="Baca, Jim S" userId="bae22c3e-09c7-4401-a6a1-b83c8ff0e8c8" providerId="ADAL" clId="{1A4E4C19-DDFC-4486-8E62-B3C7F55D2A5C}" dt="2021-07-21T14:31:31.389" v="462" actId="1035"/>
          <ac:spMkLst>
            <pc:docMk/>
            <pc:sldMk cId="1192589852" sldId="315"/>
            <ac:spMk id="8" creationId="{63FB3E48-7038-4DF3-BB6C-45481839C678}"/>
          </ac:spMkLst>
        </pc:spChg>
        <pc:spChg chg="mod">
          <ac:chgData name="Baca, Jim S" userId="bae22c3e-09c7-4401-a6a1-b83c8ff0e8c8" providerId="ADAL" clId="{1A4E4C19-DDFC-4486-8E62-B3C7F55D2A5C}" dt="2021-07-21T14:31:31.389" v="462" actId="1035"/>
          <ac:spMkLst>
            <pc:docMk/>
            <pc:sldMk cId="1192589852" sldId="315"/>
            <ac:spMk id="20" creationId="{314C5365-1249-4827-BAF3-03563333F7D9}"/>
          </ac:spMkLst>
        </pc:spChg>
        <pc:spChg chg="del mod">
          <ac:chgData name="Baca, Jim S" userId="bae22c3e-09c7-4401-a6a1-b83c8ff0e8c8" providerId="ADAL" clId="{1A4E4C19-DDFC-4486-8E62-B3C7F55D2A5C}" dt="2021-07-21T14:31:26.412" v="434" actId="478"/>
          <ac:spMkLst>
            <pc:docMk/>
            <pc:sldMk cId="1192589852" sldId="315"/>
            <ac:spMk id="21" creationId="{B871C812-0B9E-4324-8DA3-03B3CB6E147F}"/>
          </ac:spMkLst>
        </pc:spChg>
        <pc:spChg chg="mod">
          <ac:chgData name="Baca, Jim S" userId="bae22c3e-09c7-4401-a6a1-b83c8ff0e8c8" providerId="ADAL" clId="{1A4E4C19-DDFC-4486-8E62-B3C7F55D2A5C}" dt="2021-07-21T14:31:31.389" v="462" actId="1035"/>
          <ac:spMkLst>
            <pc:docMk/>
            <pc:sldMk cId="1192589852" sldId="315"/>
            <ac:spMk id="28" creationId="{1568D668-0884-49C2-90A4-1F2BE38B55A5}"/>
          </ac:spMkLst>
        </pc:spChg>
        <pc:grpChg chg="mod">
          <ac:chgData name="Baca, Jim S" userId="bae22c3e-09c7-4401-a6a1-b83c8ff0e8c8" providerId="ADAL" clId="{1A4E4C19-DDFC-4486-8E62-B3C7F55D2A5C}" dt="2021-07-21T14:31:31.389" v="462" actId="1035"/>
          <ac:grpSpMkLst>
            <pc:docMk/>
            <pc:sldMk cId="1192589852" sldId="315"/>
            <ac:grpSpMk id="25" creationId="{4B21DBBB-021C-42B3-B1FE-427EC6487783}"/>
          </ac:grpSpMkLst>
        </pc:grpChg>
        <pc:grpChg chg="mod">
          <ac:chgData name="Baca, Jim S" userId="bae22c3e-09c7-4401-a6a1-b83c8ff0e8c8" providerId="ADAL" clId="{1A4E4C19-DDFC-4486-8E62-B3C7F55D2A5C}" dt="2021-07-21T14:31:31.389" v="462" actId="1035"/>
          <ac:grpSpMkLst>
            <pc:docMk/>
            <pc:sldMk cId="1192589852" sldId="315"/>
            <ac:grpSpMk id="29" creationId="{103F12FD-2045-4C7B-957B-DA7C3C1A5F7C}"/>
          </ac:grpSpMkLst>
        </pc:grpChg>
      </pc:sldChg>
      <pc:sldChg chg="modSp mod">
        <pc:chgData name="Baca, Jim S" userId="bae22c3e-09c7-4401-a6a1-b83c8ff0e8c8" providerId="ADAL" clId="{1A4E4C19-DDFC-4486-8E62-B3C7F55D2A5C}" dt="2021-07-21T14:23:00.208" v="166" actId="404"/>
        <pc:sldMkLst>
          <pc:docMk/>
          <pc:sldMk cId="1413215273" sldId="317"/>
        </pc:sldMkLst>
        <pc:spChg chg="mod">
          <ac:chgData name="Baca, Jim S" userId="bae22c3e-09c7-4401-a6a1-b83c8ff0e8c8" providerId="ADAL" clId="{1A4E4C19-DDFC-4486-8E62-B3C7F55D2A5C}" dt="2021-07-21T14:23:00.208" v="166" actId="404"/>
          <ac:spMkLst>
            <pc:docMk/>
            <pc:sldMk cId="1413215273" sldId="317"/>
            <ac:spMk id="2" creationId="{74B1D658-CB91-4943-9927-855715FE5290}"/>
          </ac:spMkLst>
        </pc:spChg>
      </pc:sldChg>
      <pc:sldChg chg="delSp modSp mod delAnim">
        <pc:chgData name="Baca, Jim S" userId="bae22c3e-09c7-4401-a6a1-b83c8ff0e8c8" providerId="ADAL" clId="{1A4E4C19-DDFC-4486-8E62-B3C7F55D2A5C}" dt="2021-07-21T14:32:26.165" v="582" actId="1035"/>
        <pc:sldMkLst>
          <pc:docMk/>
          <pc:sldMk cId="2908410964" sldId="326"/>
        </pc:sldMkLst>
        <pc:spChg chg="mod">
          <ac:chgData name="Baca, Jim S" userId="bae22c3e-09c7-4401-a6a1-b83c8ff0e8c8" providerId="ADAL" clId="{1A4E4C19-DDFC-4486-8E62-B3C7F55D2A5C}" dt="2021-07-21T14:32:26.165" v="582" actId="1035"/>
          <ac:spMkLst>
            <pc:docMk/>
            <pc:sldMk cId="2908410964" sldId="326"/>
            <ac:spMk id="8" creationId="{63FB3E48-7038-4DF3-BB6C-45481839C678}"/>
          </ac:spMkLst>
        </pc:spChg>
        <pc:spChg chg="mod">
          <ac:chgData name="Baca, Jim S" userId="bae22c3e-09c7-4401-a6a1-b83c8ff0e8c8" providerId="ADAL" clId="{1A4E4C19-DDFC-4486-8E62-B3C7F55D2A5C}" dt="2021-07-21T14:32:26.165" v="582" actId="1035"/>
          <ac:spMkLst>
            <pc:docMk/>
            <pc:sldMk cId="2908410964" sldId="326"/>
            <ac:spMk id="20" creationId="{314C5365-1249-4827-BAF3-03563333F7D9}"/>
          </ac:spMkLst>
        </pc:spChg>
        <pc:spChg chg="del mod">
          <ac:chgData name="Baca, Jim S" userId="bae22c3e-09c7-4401-a6a1-b83c8ff0e8c8" providerId="ADAL" clId="{1A4E4C19-DDFC-4486-8E62-B3C7F55D2A5C}" dt="2021-07-21T14:32:20.076" v="549" actId="478"/>
          <ac:spMkLst>
            <pc:docMk/>
            <pc:sldMk cId="2908410964" sldId="326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2:26.165" v="582" actId="1035"/>
          <ac:grpSpMkLst>
            <pc:docMk/>
            <pc:sldMk cId="2908410964" sldId="326"/>
            <ac:grpSpMk id="25" creationId="{4B21DBBB-021C-42B3-B1FE-427EC6487783}"/>
          </ac:grpSpMkLst>
        </pc:grpChg>
      </pc:sldChg>
      <pc:sldChg chg="addSp delSp modSp mod addAnim delAnim">
        <pc:chgData name="Baca, Jim S" userId="bae22c3e-09c7-4401-a6a1-b83c8ff0e8c8" providerId="ADAL" clId="{1A4E4C19-DDFC-4486-8E62-B3C7F55D2A5C}" dt="2021-07-21T14:31:19.681" v="433" actId="1035"/>
        <pc:sldMkLst>
          <pc:docMk/>
          <pc:sldMk cId="453627836" sldId="327"/>
        </pc:sldMkLst>
        <pc:spChg chg="mod">
          <ac:chgData name="Baca, Jim S" userId="bae22c3e-09c7-4401-a6a1-b83c8ff0e8c8" providerId="ADAL" clId="{1A4E4C19-DDFC-4486-8E62-B3C7F55D2A5C}" dt="2021-07-21T14:31:19.681" v="433" actId="1035"/>
          <ac:spMkLst>
            <pc:docMk/>
            <pc:sldMk cId="453627836" sldId="327"/>
            <ac:spMk id="8" creationId="{63FB3E48-7038-4DF3-BB6C-45481839C678}"/>
          </ac:spMkLst>
        </pc:spChg>
        <pc:spChg chg="mod">
          <ac:chgData name="Baca, Jim S" userId="bae22c3e-09c7-4401-a6a1-b83c8ff0e8c8" providerId="ADAL" clId="{1A4E4C19-DDFC-4486-8E62-B3C7F55D2A5C}" dt="2021-07-21T14:31:19.681" v="433" actId="1035"/>
          <ac:spMkLst>
            <pc:docMk/>
            <pc:sldMk cId="453627836" sldId="327"/>
            <ac:spMk id="19" creationId="{F1C6192D-0D3F-4EE0-9BF6-270FB27B7737}"/>
          </ac:spMkLst>
        </pc:spChg>
        <pc:spChg chg="mod">
          <ac:chgData name="Baca, Jim S" userId="bae22c3e-09c7-4401-a6a1-b83c8ff0e8c8" providerId="ADAL" clId="{1A4E4C19-DDFC-4486-8E62-B3C7F55D2A5C}" dt="2021-07-21T14:31:19.681" v="433" actId="1035"/>
          <ac:spMkLst>
            <pc:docMk/>
            <pc:sldMk cId="453627836" sldId="327"/>
            <ac:spMk id="20" creationId="{314C5365-1249-4827-BAF3-03563333F7D9}"/>
          </ac:spMkLst>
        </pc:spChg>
        <pc:spChg chg="del mod">
          <ac:chgData name="Baca, Jim S" userId="bae22c3e-09c7-4401-a6a1-b83c8ff0e8c8" providerId="ADAL" clId="{1A4E4C19-DDFC-4486-8E62-B3C7F55D2A5C}" dt="2021-07-21T14:31:04.073" v="388" actId="478"/>
          <ac:spMkLst>
            <pc:docMk/>
            <pc:sldMk cId="453627836" sldId="327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1:19.681" v="433" actId="1035"/>
          <ac:grpSpMkLst>
            <pc:docMk/>
            <pc:sldMk cId="453627836" sldId="327"/>
            <ac:grpSpMk id="25" creationId="{4B21DBBB-021C-42B3-B1FE-427EC6487783}"/>
          </ac:grpSpMkLst>
        </pc:grpChg>
        <pc:grpChg chg="mod">
          <ac:chgData name="Baca, Jim S" userId="bae22c3e-09c7-4401-a6a1-b83c8ff0e8c8" providerId="ADAL" clId="{1A4E4C19-DDFC-4486-8E62-B3C7F55D2A5C}" dt="2021-07-21T14:31:19.681" v="433" actId="1035"/>
          <ac:grpSpMkLst>
            <pc:docMk/>
            <pc:sldMk cId="453627836" sldId="327"/>
            <ac:grpSpMk id="27" creationId="{A2FC5BA3-E4CD-4B7D-BEC9-76D870EAF200}"/>
          </ac:grpSpMkLst>
        </pc:grpChg>
        <pc:picChg chg="add del">
          <ac:chgData name="Baca, Jim S" userId="bae22c3e-09c7-4401-a6a1-b83c8ff0e8c8" providerId="ADAL" clId="{1A4E4C19-DDFC-4486-8E62-B3C7F55D2A5C}" dt="2021-07-21T14:31:00.509" v="387" actId="478"/>
          <ac:picMkLst>
            <pc:docMk/>
            <pc:sldMk cId="453627836" sldId="327"/>
            <ac:picMk id="4" creationId="{588CA929-B3B2-41E3-99B6-658B433D5624}"/>
          </ac:picMkLst>
        </pc:picChg>
      </pc:sldChg>
      <pc:sldChg chg="delSp modSp mod delAnim">
        <pc:chgData name="Baca, Jim S" userId="bae22c3e-09c7-4401-a6a1-b83c8ff0e8c8" providerId="ADAL" clId="{1A4E4C19-DDFC-4486-8E62-B3C7F55D2A5C}" dt="2021-07-21T14:31:42.648" v="486" actId="1035"/>
        <pc:sldMkLst>
          <pc:docMk/>
          <pc:sldMk cId="1401936853" sldId="328"/>
        </pc:sldMkLst>
        <pc:spChg chg="mod">
          <ac:chgData name="Baca, Jim S" userId="bae22c3e-09c7-4401-a6a1-b83c8ff0e8c8" providerId="ADAL" clId="{1A4E4C19-DDFC-4486-8E62-B3C7F55D2A5C}" dt="2021-07-21T14:31:42.648" v="486" actId="1035"/>
          <ac:spMkLst>
            <pc:docMk/>
            <pc:sldMk cId="1401936853" sldId="328"/>
            <ac:spMk id="8" creationId="{63FB3E48-7038-4DF3-BB6C-45481839C678}"/>
          </ac:spMkLst>
        </pc:spChg>
        <pc:spChg chg="del mod">
          <ac:chgData name="Baca, Jim S" userId="bae22c3e-09c7-4401-a6a1-b83c8ff0e8c8" providerId="ADAL" clId="{1A4E4C19-DDFC-4486-8E62-B3C7F55D2A5C}" dt="2021-07-21T14:31:38.067" v="463" actId="478"/>
          <ac:spMkLst>
            <pc:docMk/>
            <pc:sldMk cId="1401936853" sldId="328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1:42.648" v="486" actId="1035"/>
          <ac:grpSpMkLst>
            <pc:docMk/>
            <pc:sldMk cId="1401936853" sldId="328"/>
            <ac:grpSpMk id="25" creationId="{4B21DBBB-021C-42B3-B1FE-427EC6487783}"/>
          </ac:grpSpMkLst>
        </pc:grpChg>
      </pc:sldChg>
      <pc:sldChg chg="delSp modSp mod delAnim">
        <pc:chgData name="Baca, Jim S" userId="bae22c3e-09c7-4401-a6a1-b83c8ff0e8c8" providerId="ADAL" clId="{1A4E4C19-DDFC-4486-8E62-B3C7F55D2A5C}" dt="2021-07-21T14:32:04.632" v="547" actId="1035"/>
        <pc:sldMkLst>
          <pc:docMk/>
          <pc:sldMk cId="2001890936" sldId="329"/>
        </pc:sldMkLst>
        <pc:spChg chg="mod">
          <ac:chgData name="Baca, Jim S" userId="bae22c3e-09c7-4401-a6a1-b83c8ff0e8c8" providerId="ADAL" clId="{1A4E4C19-DDFC-4486-8E62-B3C7F55D2A5C}" dt="2021-07-21T14:32:04.632" v="547" actId="1035"/>
          <ac:spMkLst>
            <pc:docMk/>
            <pc:sldMk cId="2001890936" sldId="329"/>
            <ac:spMk id="8" creationId="{63FB3E48-7038-4DF3-BB6C-45481839C678}"/>
          </ac:spMkLst>
        </pc:spChg>
        <pc:spChg chg="del mod">
          <ac:chgData name="Baca, Jim S" userId="bae22c3e-09c7-4401-a6a1-b83c8ff0e8c8" providerId="ADAL" clId="{1A4E4C19-DDFC-4486-8E62-B3C7F55D2A5C}" dt="2021-07-21T14:31:50.495" v="487" actId="478"/>
          <ac:spMkLst>
            <pc:docMk/>
            <pc:sldMk cId="2001890936" sldId="329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2:04.632" v="547" actId="1035"/>
          <ac:grpSpMkLst>
            <pc:docMk/>
            <pc:sldMk cId="2001890936" sldId="329"/>
            <ac:grpSpMk id="25" creationId="{4B21DBBB-021C-42B3-B1FE-427EC6487783}"/>
          </ac:grpSpMkLst>
        </pc:grpChg>
      </pc:sldChg>
      <pc:sldChg chg="modSp mod">
        <pc:chgData name="Baca, Jim S" userId="bae22c3e-09c7-4401-a6a1-b83c8ff0e8c8" providerId="ADAL" clId="{1A4E4C19-DDFC-4486-8E62-B3C7F55D2A5C}" dt="2021-07-21T14:33:59.802" v="615" actId="14100"/>
        <pc:sldMkLst>
          <pc:docMk/>
          <pc:sldMk cId="3155789944" sldId="330"/>
        </pc:sldMkLst>
        <pc:spChg chg="mod">
          <ac:chgData name="Baca, Jim S" userId="bae22c3e-09c7-4401-a6a1-b83c8ff0e8c8" providerId="ADAL" clId="{1A4E4C19-DDFC-4486-8E62-B3C7F55D2A5C}" dt="2021-07-21T14:27:07.598" v="226" actId="6549"/>
          <ac:spMkLst>
            <pc:docMk/>
            <pc:sldMk cId="3155789944" sldId="330"/>
            <ac:spMk id="2" creationId="{C1A65C6E-8D94-4609-95AE-7C7F175AD7AB}"/>
          </ac:spMkLst>
        </pc:spChg>
        <pc:spChg chg="mod">
          <ac:chgData name="Baca, Jim S" userId="bae22c3e-09c7-4401-a6a1-b83c8ff0e8c8" providerId="ADAL" clId="{1A4E4C19-DDFC-4486-8E62-B3C7F55D2A5C}" dt="2021-07-21T14:33:56.291" v="614" actId="1036"/>
          <ac:spMkLst>
            <pc:docMk/>
            <pc:sldMk cId="3155789944" sldId="330"/>
            <ac:spMk id="8" creationId="{63FB3E48-7038-4DF3-BB6C-45481839C678}"/>
          </ac:spMkLst>
        </pc:spChg>
        <pc:spChg chg="mod">
          <ac:chgData name="Baca, Jim S" userId="bae22c3e-09c7-4401-a6a1-b83c8ff0e8c8" providerId="ADAL" clId="{1A4E4C19-DDFC-4486-8E62-B3C7F55D2A5C}" dt="2021-07-21T14:33:56.291" v="614" actId="1036"/>
          <ac:spMkLst>
            <pc:docMk/>
            <pc:sldMk cId="3155789944" sldId="330"/>
            <ac:spMk id="20" creationId="{314C5365-1249-4827-BAF3-03563333F7D9}"/>
          </ac:spMkLst>
        </pc:spChg>
        <pc:spChg chg="mod">
          <ac:chgData name="Baca, Jim S" userId="bae22c3e-09c7-4401-a6a1-b83c8ff0e8c8" providerId="ADAL" clId="{1A4E4C19-DDFC-4486-8E62-B3C7F55D2A5C}" dt="2021-07-21T14:26:48.040" v="222" actId="404"/>
          <ac:spMkLst>
            <pc:docMk/>
            <pc:sldMk cId="3155789944" sldId="330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3:56.291" v="614" actId="1036"/>
          <ac:grpSpMkLst>
            <pc:docMk/>
            <pc:sldMk cId="3155789944" sldId="330"/>
            <ac:grpSpMk id="25" creationId="{4B21DBBB-021C-42B3-B1FE-427EC6487783}"/>
          </ac:grpSpMkLst>
        </pc:grpChg>
        <pc:picChg chg="mod">
          <ac:chgData name="Baca, Jim S" userId="bae22c3e-09c7-4401-a6a1-b83c8ff0e8c8" providerId="ADAL" clId="{1A4E4C19-DDFC-4486-8E62-B3C7F55D2A5C}" dt="2021-07-21T14:33:59.802" v="615" actId="14100"/>
          <ac:picMkLst>
            <pc:docMk/>
            <pc:sldMk cId="3155789944" sldId="330"/>
            <ac:picMk id="4" creationId="{588CA929-B3B2-41E3-99B6-658B433D5624}"/>
          </ac:picMkLst>
        </pc:picChg>
      </pc:sldChg>
      <pc:sldChg chg="modSp mod">
        <pc:chgData name="Baca, Jim S" userId="bae22c3e-09c7-4401-a6a1-b83c8ff0e8c8" providerId="ADAL" clId="{1A4E4C19-DDFC-4486-8E62-B3C7F55D2A5C}" dt="2021-07-21T14:23:08.687" v="168" actId="404"/>
        <pc:sldMkLst>
          <pc:docMk/>
          <pc:sldMk cId="2996868719" sldId="331"/>
        </pc:sldMkLst>
        <pc:spChg chg="mod">
          <ac:chgData name="Baca, Jim S" userId="bae22c3e-09c7-4401-a6a1-b83c8ff0e8c8" providerId="ADAL" clId="{1A4E4C19-DDFC-4486-8E62-B3C7F55D2A5C}" dt="2021-07-21T14:23:08.687" v="168" actId="404"/>
          <ac:spMkLst>
            <pc:docMk/>
            <pc:sldMk cId="2996868719" sldId="331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16.913" v="170" actId="404"/>
        <pc:sldMkLst>
          <pc:docMk/>
          <pc:sldMk cId="1032317809" sldId="332"/>
        </pc:sldMkLst>
        <pc:spChg chg="mod">
          <ac:chgData name="Baca, Jim S" userId="bae22c3e-09c7-4401-a6a1-b83c8ff0e8c8" providerId="ADAL" clId="{1A4E4C19-DDFC-4486-8E62-B3C7F55D2A5C}" dt="2021-07-21T14:23:16.913" v="170" actId="404"/>
          <ac:spMkLst>
            <pc:docMk/>
            <pc:sldMk cId="1032317809" sldId="332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41.213" v="178" actId="404"/>
        <pc:sldMkLst>
          <pc:docMk/>
          <pc:sldMk cId="2568551126" sldId="333"/>
        </pc:sldMkLst>
        <pc:spChg chg="mod">
          <ac:chgData name="Baca, Jim S" userId="bae22c3e-09c7-4401-a6a1-b83c8ff0e8c8" providerId="ADAL" clId="{1A4E4C19-DDFC-4486-8E62-B3C7F55D2A5C}" dt="2021-07-21T14:23:41.213" v="178" actId="404"/>
          <ac:spMkLst>
            <pc:docMk/>
            <pc:sldMk cId="2568551126" sldId="333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35.410" v="176" actId="404"/>
        <pc:sldMkLst>
          <pc:docMk/>
          <pc:sldMk cId="3975941285" sldId="334"/>
        </pc:sldMkLst>
        <pc:spChg chg="mod">
          <ac:chgData name="Baca, Jim S" userId="bae22c3e-09c7-4401-a6a1-b83c8ff0e8c8" providerId="ADAL" clId="{1A4E4C19-DDFC-4486-8E62-B3C7F55D2A5C}" dt="2021-07-21T14:23:35.410" v="176" actId="404"/>
          <ac:spMkLst>
            <pc:docMk/>
            <pc:sldMk cId="3975941285" sldId="334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22.651" v="172" actId="404"/>
        <pc:sldMkLst>
          <pc:docMk/>
          <pc:sldMk cId="2248526225" sldId="335"/>
        </pc:sldMkLst>
        <pc:spChg chg="mod">
          <ac:chgData name="Baca, Jim S" userId="bae22c3e-09c7-4401-a6a1-b83c8ff0e8c8" providerId="ADAL" clId="{1A4E4C19-DDFC-4486-8E62-B3C7F55D2A5C}" dt="2021-07-21T14:23:22.651" v="172" actId="404"/>
          <ac:spMkLst>
            <pc:docMk/>
            <pc:sldMk cId="2248526225" sldId="335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29.229" v="174" actId="404"/>
        <pc:sldMkLst>
          <pc:docMk/>
          <pc:sldMk cId="1739914698" sldId="336"/>
        </pc:sldMkLst>
        <pc:spChg chg="mod">
          <ac:chgData name="Baca, Jim S" userId="bae22c3e-09c7-4401-a6a1-b83c8ff0e8c8" providerId="ADAL" clId="{1A4E4C19-DDFC-4486-8E62-B3C7F55D2A5C}" dt="2021-07-21T14:23:29.229" v="174" actId="404"/>
          <ac:spMkLst>
            <pc:docMk/>
            <pc:sldMk cId="1739914698" sldId="336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4:05.158" v="182" actId="1076"/>
        <pc:sldMkLst>
          <pc:docMk/>
          <pc:sldMk cId="1644640373" sldId="337"/>
        </pc:sldMkLst>
        <pc:spChg chg="mod">
          <ac:chgData name="Baca, Jim S" userId="bae22c3e-09c7-4401-a6a1-b83c8ff0e8c8" providerId="ADAL" clId="{1A4E4C19-DDFC-4486-8E62-B3C7F55D2A5C}" dt="2021-07-21T14:24:05.158" v="182" actId="1076"/>
          <ac:spMkLst>
            <pc:docMk/>
            <pc:sldMk cId="1644640373" sldId="337"/>
            <ac:spMk id="21" creationId="{B58BDF51-28A2-4568-BE74-6A9A94B08738}"/>
          </ac:spMkLst>
        </pc:spChg>
      </pc:sldChg>
      <pc:sldChg chg="modSp mod">
        <pc:chgData name="Baca, Jim S" userId="bae22c3e-09c7-4401-a6a1-b83c8ff0e8c8" providerId="ADAL" clId="{1A4E4C19-DDFC-4486-8E62-B3C7F55D2A5C}" dt="2021-07-21T14:32:54.663" v="592" actId="1035"/>
        <pc:sldMkLst>
          <pc:docMk/>
          <pc:sldMk cId="4189885418" sldId="338"/>
        </pc:sldMkLst>
        <pc:spChg chg="mod">
          <ac:chgData name="Baca, Jim S" userId="bae22c3e-09c7-4401-a6a1-b83c8ff0e8c8" providerId="ADAL" clId="{1A4E4C19-DDFC-4486-8E62-B3C7F55D2A5C}" dt="2021-07-21T14:24:12.310" v="184" actId="404"/>
          <ac:spMkLst>
            <pc:docMk/>
            <pc:sldMk cId="4189885418" sldId="338"/>
            <ac:spMk id="10" creationId="{66FB5BC0-2FEA-44EF-8459-C7A41D80837B}"/>
          </ac:spMkLst>
        </pc:spChg>
        <pc:spChg chg="mod">
          <ac:chgData name="Baca, Jim S" userId="bae22c3e-09c7-4401-a6a1-b83c8ff0e8c8" providerId="ADAL" clId="{1A4E4C19-DDFC-4486-8E62-B3C7F55D2A5C}" dt="2021-07-21T14:32:54.663" v="592" actId="1035"/>
          <ac:spMkLst>
            <pc:docMk/>
            <pc:sldMk cId="4189885418" sldId="338"/>
            <ac:spMk id="22" creationId="{BD728E5A-CF78-4380-AB89-782291344DC9}"/>
          </ac:spMkLst>
        </pc:spChg>
        <pc:spChg chg="mod">
          <ac:chgData name="Baca, Jim S" userId="bae22c3e-09c7-4401-a6a1-b83c8ff0e8c8" providerId="ADAL" clId="{1A4E4C19-DDFC-4486-8E62-B3C7F55D2A5C}" dt="2021-07-21T14:32:54.663" v="592" actId="1035"/>
          <ac:spMkLst>
            <pc:docMk/>
            <pc:sldMk cId="4189885418" sldId="338"/>
            <ac:spMk id="23" creationId="{E247C205-A20D-49D7-8739-D205BEF00F10}"/>
          </ac:spMkLst>
        </pc:spChg>
        <pc:picChg chg="mod">
          <ac:chgData name="Baca, Jim S" userId="bae22c3e-09c7-4401-a6a1-b83c8ff0e8c8" providerId="ADAL" clId="{1A4E4C19-DDFC-4486-8E62-B3C7F55D2A5C}" dt="2021-07-21T14:32:54.663" v="592" actId="1035"/>
          <ac:picMkLst>
            <pc:docMk/>
            <pc:sldMk cId="4189885418" sldId="338"/>
            <ac:picMk id="7" creationId="{B6E2EECB-A109-407B-B257-8D74A5D87F3B}"/>
          </ac:picMkLst>
        </pc:picChg>
        <pc:picChg chg="mod">
          <ac:chgData name="Baca, Jim S" userId="bae22c3e-09c7-4401-a6a1-b83c8ff0e8c8" providerId="ADAL" clId="{1A4E4C19-DDFC-4486-8E62-B3C7F55D2A5C}" dt="2021-07-21T14:32:54.663" v="592" actId="1035"/>
          <ac:picMkLst>
            <pc:docMk/>
            <pc:sldMk cId="4189885418" sldId="338"/>
            <ac:picMk id="24" creationId="{9F54B028-09C9-407D-BEE1-875443059AB5}"/>
          </ac:picMkLst>
        </pc:picChg>
      </pc:sldChg>
      <pc:sldChg chg="modSp mod">
        <pc:chgData name="Baca, Jim S" userId="bae22c3e-09c7-4401-a6a1-b83c8ff0e8c8" providerId="ADAL" clId="{1A4E4C19-DDFC-4486-8E62-B3C7F55D2A5C}" dt="2021-07-21T14:24:30.829" v="188" actId="404"/>
        <pc:sldMkLst>
          <pc:docMk/>
          <pc:sldMk cId="3291667951" sldId="339"/>
        </pc:sldMkLst>
        <pc:spChg chg="mod">
          <ac:chgData name="Baca, Jim S" userId="bae22c3e-09c7-4401-a6a1-b83c8ff0e8c8" providerId="ADAL" clId="{1A4E4C19-DDFC-4486-8E62-B3C7F55D2A5C}" dt="2021-07-21T14:24:30.829" v="188" actId="404"/>
          <ac:spMkLst>
            <pc:docMk/>
            <pc:sldMk cId="3291667951" sldId="339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4:37.013" v="190" actId="404"/>
        <pc:sldMkLst>
          <pc:docMk/>
          <pc:sldMk cId="1459577476" sldId="340"/>
        </pc:sldMkLst>
        <pc:spChg chg="mod">
          <ac:chgData name="Baca, Jim S" userId="bae22c3e-09c7-4401-a6a1-b83c8ff0e8c8" providerId="ADAL" clId="{1A4E4C19-DDFC-4486-8E62-B3C7F55D2A5C}" dt="2021-07-21T14:24:37.013" v="190" actId="404"/>
          <ac:spMkLst>
            <pc:docMk/>
            <pc:sldMk cId="1459577476" sldId="340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4:57.720" v="193" actId="1076"/>
        <pc:sldMkLst>
          <pc:docMk/>
          <pc:sldMk cId="2647153810" sldId="341"/>
        </pc:sldMkLst>
        <pc:spChg chg="mod">
          <ac:chgData name="Baca, Jim S" userId="bae22c3e-09c7-4401-a6a1-b83c8ff0e8c8" providerId="ADAL" clId="{1A4E4C19-DDFC-4486-8E62-B3C7F55D2A5C}" dt="2021-07-21T14:24:57.720" v="193" actId="1076"/>
          <ac:spMkLst>
            <pc:docMk/>
            <pc:sldMk cId="2647153810" sldId="341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8-05T19:31:36.641" v="640" actId="1036"/>
        <pc:sldMkLst>
          <pc:docMk/>
          <pc:sldMk cId="3664084327" sldId="342"/>
        </pc:sldMkLst>
        <pc:spChg chg="mod">
          <ac:chgData name="Baca, Jim S" userId="bae22c3e-09c7-4401-a6a1-b83c8ff0e8c8" providerId="ADAL" clId="{1A4E4C19-DDFC-4486-8E62-B3C7F55D2A5C}" dt="2021-07-21T14:25:28.145" v="200" actId="404"/>
          <ac:spMkLst>
            <pc:docMk/>
            <pc:sldMk cId="3664084327" sldId="342"/>
            <ac:spMk id="2" creationId="{74B1D658-CB91-4943-9927-855715FE5290}"/>
          </ac:spMkLst>
        </pc:spChg>
        <pc:spChg chg="mod">
          <ac:chgData name="Baca, Jim S" userId="bae22c3e-09c7-4401-a6a1-b83c8ff0e8c8" providerId="ADAL" clId="{1A4E4C19-DDFC-4486-8E62-B3C7F55D2A5C}" dt="2021-08-05T19:31:36.641" v="640" actId="1036"/>
          <ac:spMkLst>
            <pc:docMk/>
            <pc:sldMk cId="3664084327" sldId="342"/>
            <ac:spMk id="8" creationId="{10C8A108-0E56-4152-B192-25D48B9FAB85}"/>
          </ac:spMkLst>
        </pc:spChg>
        <pc:picChg chg="mod">
          <ac:chgData name="Baca, Jim S" userId="bae22c3e-09c7-4401-a6a1-b83c8ff0e8c8" providerId="ADAL" clId="{1A4E4C19-DDFC-4486-8E62-B3C7F55D2A5C}" dt="2021-08-05T19:31:33.002" v="626" actId="1036"/>
          <ac:picMkLst>
            <pc:docMk/>
            <pc:sldMk cId="3664084327" sldId="342"/>
            <ac:picMk id="9" creationId="{EE923C0E-9CD2-4923-9431-FF00351793B3}"/>
          </ac:picMkLst>
        </pc:picChg>
      </pc:sldChg>
      <pc:sldChg chg="modSp mod">
        <pc:chgData name="Baca, Jim S" userId="bae22c3e-09c7-4401-a6a1-b83c8ff0e8c8" providerId="ADAL" clId="{1A4E4C19-DDFC-4486-8E62-B3C7F55D2A5C}" dt="2021-07-21T14:25:10.411" v="196" actId="1076"/>
        <pc:sldMkLst>
          <pc:docMk/>
          <pc:sldMk cId="1445256483" sldId="343"/>
        </pc:sldMkLst>
        <pc:spChg chg="mod">
          <ac:chgData name="Baca, Jim S" userId="bae22c3e-09c7-4401-a6a1-b83c8ff0e8c8" providerId="ADAL" clId="{1A4E4C19-DDFC-4486-8E62-B3C7F55D2A5C}" dt="2021-07-21T14:25:10.411" v="196" actId="1076"/>
          <ac:spMkLst>
            <pc:docMk/>
            <pc:sldMk cId="1445256483" sldId="343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5:19.231" v="198" actId="404"/>
        <pc:sldMkLst>
          <pc:docMk/>
          <pc:sldMk cId="748331732" sldId="344"/>
        </pc:sldMkLst>
        <pc:spChg chg="mod">
          <ac:chgData name="Baca, Jim S" userId="bae22c3e-09c7-4401-a6a1-b83c8ff0e8c8" providerId="ADAL" clId="{1A4E4C19-DDFC-4486-8E62-B3C7F55D2A5C}" dt="2021-07-21T14:25:19.231" v="198" actId="404"/>
          <ac:spMkLst>
            <pc:docMk/>
            <pc:sldMk cId="748331732" sldId="344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4:24.544" v="186" actId="404"/>
        <pc:sldMkLst>
          <pc:docMk/>
          <pc:sldMk cId="699989607" sldId="345"/>
        </pc:sldMkLst>
        <pc:spChg chg="mod">
          <ac:chgData name="Baca, Jim S" userId="bae22c3e-09c7-4401-a6a1-b83c8ff0e8c8" providerId="ADAL" clId="{1A4E4C19-DDFC-4486-8E62-B3C7F55D2A5C}" dt="2021-07-21T14:24:24.544" v="186" actId="404"/>
          <ac:spMkLst>
            <pc:docMk/>
            <pc:sldMk cId="699989607" sldId="345"/>
            <ac:spMk id="25" creationId="{ECC8F3EF-A411-4347-A9D2-AD0CAB828855}"/>
          </ac:spMkLst>
        </pc:spChg>
      </pc:sldChg>
      <pc:sldChg chg="modSp mod">
        <pc:chgData name="Baca, Jim S" userId="bae22c3e-09c7-4401-a6a1-b83c8ff0e8c8" providerId="ADAL" clId="{1A4E4C19-DDFC-4486-8E62-B3C7F55D2A5C}" dt="2021-07-21T14:26:23.946" v="216" actId="404"/>
        <pc:sldMkLst>
          <pc:docMk/>
          <pc:sldMk cId="1283530871" sldId="347"/>
        </pc:sldMkLst>
        <pc:spChg chg="mod">
          <ac:chgData name="Baca, Jim S" userId="bae22c3e-09c7-4401-a6a1-b83c8ff0e8c8" providerId="ADAL" clId="{1A4E4C19-DDFC-4486-8E62-B3C7F55D2A5C}" dt="2021-07-21T14:26:23.946" v="216" actId="404"/>
          <ac:spMkLst>
            <pc:docMk/>
            <pc:sldMk cId="1283530871" sldId="347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6:31.379" v="218" actId="404"/>
        <pc:sldMkLst>
          <pc:docMk/>
          <pc:sldMk cId="2167054930" sldId="348"/>
        </pc:sldMkLst>
        <pc:spChg chg="mod">
          <ac:chgData name="Baca, Jim S" userId="bae22c3e-09c7-4401-a6a1-b83c8ff0e8c8" providerId="ADAL" clId="{1A4E4C19-DDFC-4486-8E62-B3C7F55D2A5C}" dt="2021-07-21T14:26:31.379" v="218" actId="404"/>
          <ac:spMkLst>
            <pc:docMk/>
            <pc:sldMk cId="2167054930" sldId="348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5:33.985" v="202" actId="404"/>
        <pc:sldMkLst>
          <pc:docMk/>
          <pc:sldMk cId="3144943398" sldId="349"/>
        </pc:sldMkLst>
        <pc:spChg chg="mod">
          <ac:chgData name="Baca, Jim S" userId="bae22c3e-09c7-4401-a6a1-b83c8ff0e8c8" providerId="ADAL" clId="{1A4E4C19-DDFC-4486-8E62-B3C7F55D2A5C}" dt="2021-07-21T14:25:33.985" v="202" actId="404"/>
          <ac:spMkLst>
            <pc:docMk/>
            <pc:sldMk cId="3144943398" sldId="349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5:45.879" v="205" actId="1076"/>
        <pc:sldMkLst>
          <pc:docMk/>
          <pc:sldMk cId="1060256561" sldId="350"/>
        </pc:sldMkLst>
        <pc:spChg chg="mod">
          <ac:chgData name="Baca, Jim S" userId="bae22c3e-09c7-4401-a6a1-b83c8ff0e8c8" providerId="ADAL" clId="{1A4E4C19-DDFC-4486-8E62-B3C7F55D2A5C}" dt="2021-07-21T14:25:45.879" v="205" actId="1076"/>
          <ac:spMkLst>
            <pc:docMk/>
            <pc:sldMk cId="1060256561" sldId="350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5:56.528" v="208" actId="1076"/>
        <pc:sldMkLst>
          <pc:docMk/>
          <pc:sldMk cId="4249860614" sldId="351"/>
        </pc:sldMkLst>
        <pc:spChg chg="mod">
          <ac:chgData name="Baca, Jim S" userId="bae22c3e-09c7-4401-a6a1-b83c8ff0e8c8" providerId="ADAL" clId="{1A4E4C19-DDFC-4486-8E62-B3C7F55D2A5C}" dt="2021-07-21T14:25:56.528" v="208" actId="1076"/>
          <ac:spMkLst>
            <pc:docMk/>
            <pc:sldMk cId="4249860614" sldId="351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6:06.758" v="211" actId="1076"/>
        <pc:sldMkLst>
          <pc:docMk/>
          <pc:sldMk cId="1278420536" sldId="352"/>
        </pc:sldMkLst>
        <pc:spChg chg="mod">
          <ac:chgData name="Baca, Jim S" userId="bae22c3e-09c7-4401-a6a1-b83c8ff0e8c8" providerId="ADAL" clId="{1A4E4C19-DDFC-4486-8E62-B3C7F55D2A5C}" dt="2021-07-21T14:26:06.758" v="211" actId="1076"/>
          <ac:spMkLst>
            <pc:docMk/>
            <pc:sldMk cId="1278420536" sldId="352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6:17.724" v="214" actId="1076"/>
        <pc:sldMkLst>
          <pc:docMk/>
          <pc:sldMk cId="3786894335" sldId="353"/>
        </pc:sldMkLst>
        <pc:spChg chg="mod">
          <ac:chgData name="Baca, Jim S" userId="bae22c3e-09c7-4401-a6a1-b83c8ff0e8c8" providerId="ADAL" clId="{1A4E4C19-DDFC-4486-8E62-B3C7F55D2A5C}" dt="2021-07-21T14:26:17.724" v="214" actId="1076"/>
          <ac:spMkLst>
            <pc:docMk/>
            <pc:sldMk cId="3786894335" sldId="353"/>
            <ac:spMk id="2" creationId="{74B1D658-CB91-4943-9927-855715FE5290}"/>
          </ac:spMkLst>
        </pc:spChg>
      </pc:sldChg>
      <pc:sldChg chg="delSp modSp add mod delAnim">
        <pc:chgData name="Baca, Jim S" userId="bae22c3e-09c7-4401-a6a1-b83c8ff0e8c8" providerId="ADAL" clId="{1A4E4C19-DDFC-4486-8E62-B3C7F55D2A5C}" dt="2021-07-21T14:30:20.722" v="369" actId="1076"/>
        <pc:sldMkLst>
          <pc:docMk/>
          <pc:sldMk cId="739802678" sldId="354"/>
        </pc:sldMkLst>
        <pc:spChg chg="mod">
          <ac:chgData name="Baca, Jim S" userId="bae22c3e-09c7-4401-a6a1-b83c8ff0e8c8" providerId="ADAL" clId="{1A4E4C19-DDFC-4486-8E62-B3C7F55D2A5C}" dt="2021-07-21T14:28:40.133" v="234" actId="20577"/>
          <ac:spMkLst>
            <pc:docMk/>
            <pc:sldMk cId="739802678" sldId="354"/>
            <ac:spMk id="2" creationId="{C1A65C6E-8D94-4609-95AE-7C7F175AD7AB}"/>
          </ac:spMkLst>
        </pc:spChg>
        <pc:spChg chg="del">
          <ac:chgData name="Baca, Jim S" userId="bae22c3e-09c7-4401-a6a1-b83c8ff0e8c8" providerId="ADAL" clId="{1A4E4C19-DDFC-4486-8E62-B3C7F55D2A5C}" dt="2021-07-21T14:28:49.642" v="235" actId="478"/>
          <ac:spMkLst>
            <pc:docMk/>
            <pc:sldMk cId="739802678" sldId="354"/>
            <ac:spMk id="8" creationId="{63FB3E48-7038-4DF3-BB6C-45481839C678}"/>
          </ac:spMkLst>
        </pc:spChg>
        <pc:spChg chg="del">
          <ac:chgData name="Baca, Jim S" userId="bae22c3e-09c7-4401-a6a1-b83c8ff0e8c8" providerId="ADAL" clId="{1A4E4C19-DDFC-4486-8E62-B3C7F55D2A5C}" dt="2021-07-21T14:28:49.642" v="235" actId="478"/>
          <ac:spMkLst>
            <pc:docMk/>
            <pc:sldMk cId="739802678" sldId="354"/>
            <ac:spMk id="19" creationId="{F1C6192D-0D3F-4EE0-9BF6-270FB27B7737}"/>
          </ac:spMkLst>
        </pc:spChg>
        <pc:spChg chg="del">
          <ac:chgData name="Baca, Jim S" userId="bae22c3e-09c7-4401-a6a1-b83c8ff0e8c8" providerId="ADAL" clId="{1A4E4C19-DDFC-4486-8E62-B3C7F55D2A5C}" dt="2021-07-21T14:28:49.642" v="235" actId="478"/>
          <ac:spMkLst>
            <pc:docMk/>
            <pc:sldMk cId="739802678" sldId="354"/>
            <ac:spMk id="20" creationId="{314C5365-1249-4827-BAF3-03563333F7D9}"/>
          </ac:spMkLst>
        </pc:spChg>
        <pc:spChg chg="mod">
          <ac:chgData name="Baca, Jim S" userId="bae22c3e-09c7-4401-a6a1-b83c8ff0e8c8" providerId="ADAL" clId="{1A4E4C19-DDFC-4486-8E62-B3C7F55D2A5C}" dt="2021-07-21T14:30:11.518" v="367" actId="207"/>
          <ac:spMkLst>
            <pc:docMk/>
            <pc:sldMk cId="739802678" sldId="354"/>
            <ac:spMk id="21" creationId="{B871C812-0B9E-4324-8DA3-03B3CB6E147F}"/>
          </ac:spMkLst>
        </pc:spChg>
        <pc:grpChg chg="del">
          <ac:chgData name="Baca, Jim S" userId="bae22c3e-09c7-4401-a6a1-b83c8ff0e8c8" providerId="ADAL" clId="{1A4E4C19-DDFC-4486-8E62-B3C7F55D2A5C}" dt="2021-07-21T14:28:49.642" v="235" actId="478"/>
          <ac:grpSpMkLst>
            <pc:docMk/>
            <pc:sldMk cId="739802678" sldId="354"/>
            <ac:grpSpMk id="25" creationId="{4B21DBBB-021C-42B3-B1FE-427EC6487783}"/>
          </ac:grpSpMkLst>
        </pc:grpChg>
        <pc:grpChg chg="del">
          <ac:chgData name="Baca, Jim S" userId="bae22c3e-09c7-4401-a6a1-b83c8ff0e8c8" providerId="ADAL" clId="{1A4E4C19-DDFC-4486-8E62-B3C7F55D2A5C}" dt="2021-07-21T14:28:49.642" v="235" actId="478"/>
          <ac:grpSpMkLst>
            <pc:docMk/>
            <pc:sldMk cId="739802678" sldId="354"/>
            <ac:grpSpMk id="27" creationId="{A2FC5BA3-E4CD-4B7D-BEC9-76D870EAF200}"/>
          </ac:grpSpMkLst>
        </pc:grpChg>
        <pc:picChg chg="mod">
          <ac:chgData name="Baca, Jim S" userId="bae22c3e-09c7-4401-a6a1-b83c8ff0e8c8" providerId="ADAL" clId="{1A4E4C19-DDFC-4486-8E62-B3C7F55D2A5C}" dt="2021-07-21T14:30:20.722" v="369" actId="1076"/>
          <ac:picMkLst>
            <pc:docMk/>
            <pc:sldMk cId="739802678" sldId="354"/>
            <ac:picMk id="4" creationId="{588CA929-B3B2-41E3-99B6-658B433D5624}"/>
          </ac:picMkLst>
        </pc:picChg>
      </pc:sldChg>
    </pc:docChg>
  </pc:docChgLst>
  <pc:docChgLst>
    <pc:chgData name="Garces, Daniel" userId="cb4af100-d3e5-441e-9a2b-39a47c6be568" providerId="ADAL" clId="{82595DB4-3616-464B-A75C-E706CA1AE120}"/>
    <pc:docChg chg="undo redo custSel addSld delSld modSld sldOrd">
      <pc:chgData name="Garces, Daniel" userId="cb4af100-d3e5-441e-9a2b-39a47c6be568" providerId="ADAL" clId="{82595DB4-3616-464B-A75C-E706CA1AE120}" dt="2021-07-26T16:30:03.131" v="3335"/>
      <pc:docMkLst>
        <pc:docMk/>
      </pc:docMkLst>
      <pc:sldChg chg="modSp mod ord">
        <pc:chgData name="Garces, Daniel" userId="cb4af100-d3e5-441e-9a2b-39a47c6be568" providerId="ADAL" clId="{82595DB4-3616-464B-A75C-E706CA1AE120}" dt="2021-07-26T16:30:03.131" v="3335"/>
        <pc:sldMkLst>
          <pc:docMk/>
          <pc:sldMk cId="1290051484" sldId="305"/>
        </pc:sldMkLst>
        <pc:spChg chg="mod">
          <ac:chgData name="Garces, Daniel" userId="cb4af100-d3e5-441e-9a2b-39a47c6be568" providerId="ADAL" clId="{82595DB4-3616-464B-A75C-E706CA1AE120}" dt="2021-07-19T17:12:40.546" v="196" actId="20577"/>
          <ac:spMkLst>
            <pc:docMk/>
            <pc:sldMk cId="1290051484" sldId="305"/>
            <ac:spMk id="2" creationId="{C1A65C6E-8D94-4609-95AE-7C7F175AD7AB}"/>
          </ac:spMkLst>
        </pc:spChg>
        <pc:spChg chg="mod">
          <ac:chgData name="Garces, Daniel" userId="cb4af100-d3e5-441e-9a2b-39a47c6be568" providerId="ADAL" clId="{82595DB4-3616-464B-A75C-E706CA1AE120}" dt="2021-07-19T17:11:58.546" v="174" actId="20577"/>
          <ac:spMkLst>
            <pc:docMk/>
            <pc:sldMk cId="1290051484" sldId="305"/>
            <ac:spMk id="21" creationId="{B871C812-0B9E-4324-8DA3-03B3CB6E147F}"/>
          </ac:spMkLst>
        </pc:spChg>
        <pc:spChg chg="mod">
          <ac:chgData name="Garces, Daniel" userId="cb4af100-d3e5-441e-9a2b-39a47c6be568" providerId="ADAL" clId="{82595DB4-3616-464B-A75C-E706CA1AE120}" dt="2021-07-19T17:12:13.481" v="177" actId="6549"/>
          <ac:spMkLst>
            <pc:docMk/>
            <pc:sldMk cId="1290051484" sldId="305"/>
            <ac:spMk id="29" creationId="{A7B336BA-890C-41BC-92A7-39248AB43482}"/>
          </ac:spMkLst>
        </pc:spChg>
      </pc:sldChg>
      <pc:sldChg chg="modSp add del mod modNotesTx">
        <pc:chgData name="Garces, Daniel" userId="cb4af100-d3e5-441e-9a2b-39a47c6be568" providerId="ADAL" clId="{82595DB4-3616-464B-A75C-E706CA1AE120}" dt="2021-07-19T23:17:12.584" v="1171" actId="47"/>
        <pc:sldMkLst>
          <pc:docMk/>
          <pc:sldMk cId="3733275528" sldId="310"/>
        </pc:sldMkLst>
        <pc:picChg chg="mod">
          <ac:chgData name="Garces, Daniel" userId="cb4af100-d3e5-441e-9a2b-39a47c6be568" providerId="ADAL" clId="{82595DB4-3616-464B-A75C-E706CA1AE120}" dt="2021-07-19T23:16:50.918" v="1169" actId="1076"/>
          <ac:picMkLst>
            <pc:docMk/>
            <pc:sldMk cId="3733275528" sldId="310"/>
            <ac:picMk id="6" creationId="{325A19EF-55A9-42EF-8E3F-A97BDB11EB1F}"/>
          </ac:picMkLst>
        </pc:picChg>
      </pc:sldChg>
      <pc:sldChg chg="addSp delSp modSp mod ord delAnim modAnim">
        <pc:chgData name="Garces, Daniel" userId="cb4af100-d3e5-441e-9a2b-39a47c6be568" providerId="ADAL" clId="{82595DB4-3616-464B-A75C-E706CA1AE120}" dt="2021-07-19T23:22:45.763" v="1293" actId="20577"/>
        <pc:sldMkLst>
          <pc:docMk/>
          <pc:sldMk cId="1413215273" sldId="317"/>
        </pc:sldMkLst>
        <pc:spChg chg="mod">
          <ac:chgData name="Garces, Daniel" userId="cb4af100-d3e5-441e-9a2b-39a47c6be568" providerId="ADAL" clId="{82595DB4-3616-464B-A75C-E706CA1AE120}" dt="2021-07-19T21:51:26.002" v="412" actId="20577"/>
          <ac:spMkLst>
            <pc:docMk/>
            <pc:sldMk cId="1413215273" sldId="317"/>
            <ac:spMk id="2" creationId="{74B1D658-CB91-4943-9927-855715FE5290}"/>
          </ac:spMkLst>
        </pc:spChg>
        <pc:spChg chg="del">
          <ac:chgData name="Garces, Daniel" userId="cb4af100-d3e5-441e-9a2b-39a47c6be568" providerId="ADAL" clId="{82595DB4-3616-464B-A75C-E706CA1AE120}" dt="2021-07-19T21:40:28.532" v="367" actId="478"/>
          <ac:spMkLst>
            <pc:docMk/>
            <pc:sldMk cId="1413215273" sldId="317"/>
            <ac:spMk id="10" creationId="{F0A58689-FA8D-4947-A59C-9516FF29B901}"/>
          </ac:spMkLst>
        </pc:spChg>
        <pc:spChg chg="del">
          <ac:chgData name="Garces, Daniel" userId="cb4af100-d3e5-441e-9a2b-39a47c6be568" providerId="ADAL" clId="{82595DB4-3616-464B-A75C-E706CA1AE120}" dt="2021-07-19T21:40:26.184" v="366" actId="478"/>
          <ac:spMkLst>
            <pc:docMk/>
            <pc:sldMk cId="1413215273" sldId="317"/>
            <ac:spMk id="11" creationId="{D61936C9-D638-45C7-8AB1-B0D5CB3BA15B}"/>
          </ac:spMkLst>
        </pc:spChg>
        <pc:spChg chg="del">
          <ac:chgData name="Garces, Daniel" userId="cb4af100-d3e5-441e-9a2b-39a47c6be568" providerId="ADAL" clId="{82595DB4-3616-464B-A75C-E706CA1AE120}" dt="2021-07-19T21:40:22.094" v="365" actId="478"/>
          <ac:spMkLst>
            <pc:docMk/>
            <pc:sldMk cId="1413215273" sldId="317"/>
            <ac:spMk id="12" creationId="{4234E382-FBBD-4231-A217-31DD52A6AA82}"/>
          </ac:spMkLst>
        </pc:spChg>
        <pc:spChg chg="add del mod">
          <ac:chgData name="Garces, Daniel" userId="cb4af100-d3e5-441e-9a2b-39a47c6be568" providerId="ADAL" clId="{82595DB4-3616-464B-A75C-E706CA1AE120}" dt="2021-07-19T21:42:18.982" v="389" actId="478"/>
          <ac:spMkLst>
            <pc:docMk/>
            <pc:sldMk cId="1413215273" sldId="317"/>
            <ac:spMk id="13" creationId="{7320697D-726C-4F6A-A9B4-AF5592715D28}"/>
          </ac:spMkLst>
        </pc:spChg>
        <pc:spChg chg="mod">
          <ac:chgData name="Garces, Daniel" userId="cb4af100-d3e5-441e-9a2b-39a47c6be568" providerId="ADAL" clId="{82595DB4-3616-464B-A75C-E706CA1AE120}" dt="2021-07-19T21:40:43.027" v="369"/>
          <ac:spMkLst>
            <pc:docMk/>
            <pc:sldMk cId="1413215273" sldId="317"/>
            <ac:spMk id="15" creationId="{6449CE9E-57DB-455C-A920-543A73D32560}"/>
          </ac:spMkLst>
        </pc:spChg>
        <pc:spChg chg="add mod">
          <ac:chgData name="Garces, Daniel" userId="cb4af100-d3e5-441e-9a2b-39a47c6be568" providerId="ADAL" clId="{82595DB4-3616-464B-A75C-E706CA1AE120}" dt="2021-07-19T21:52:52.062" v="427" actId="1076"/>
          <ac:spMkLst>
            <pc:docMk/>
            <pc:sldMk cId="1413215273" sldId="317"/>
            <ac:spMk id="17" creationId="{D4D7EED4-2DAE-4664-95E2-47CAB9758D04}"/>
          </ac:spMkLst>
        </pc:spChg>
        <pc:spChg chg="mod">
          <ac:chgData name="Garces, Daniel" userId="cb4af100-d3e5-441e-9a2b-39a47c6be568" providerId="ADAL" clId="{82595DB4-3616-464B-A75C-E706CA1AE120}" dt="2021-07-19T21:41:16.491" v="383"/>
          <ac:spMkLst>
            <pc:docMk/>
            <pc:sldMk cId="1413215273" sldId="317"/>
            <ac:spMk id="19" creationId="{C9F46A53-6F41-4ECE-BA23-CEDA0DCEEDB8}"/>
          </ac:spMkLst>
        </pc:spChg>
        <pc:spChg chg="add mod">
          <ac:chgData name="Garces, Daniel" userId="cb4af100-d3e5-441e-9a2b-39a47c6be568" providerId="ADAL" clId="{82595DB4-3616-464B-A75C-E706CA1AE120}" dt="2021-07-19T23:22:06.996" v="1233" actId="1076"/>
          <ac:spMkLst>
            <pc:docMk/>
            <pc:sldMk cId="1413215273" sldId="317"/>
            <ac:spMk id="22" creationId="{84DEB591-06FD-4E94-AC8A-50DDBF383F17}"/>
          </ac:spMkLst>
        </pc:spChg>
        <pc:spChg chg="add mod">
          <ac:chgData name="Garces, Daniel" userId="cb4af100-d3e5-441e-9a2b-39a47c6be568" providerId="ADAL" clId="{82595DB4-3616-464B-A75C-E706CA1AE120}" dt="2021-07-19T23:22:45.763" v="1293" actId="20577"/>
          <ac:spMkLst>
            <pc:docMk/>
            <pc:sldMk cId="1413215273" sldId="317"/>
            <ac:spMk id="23" creationId="{0BB20B33-FDBB-49F2-BF1A-F088F008E0A8}"/>
          </ac:spMkLst>
        </pc:spChg>
        <pc:grpChg chg="del">
          <ac:chgData name="Garces, Daniel" userId="cb4af100-d3e5-441e-9a2b-39a47c6be568" providerId="ADAL" clId="{82595DB4-3616-464B-A75C-E706CA1AE120}" dt="2021-07-19T21:40:30.167" v="368" actId="478"/>
          <ac:grpSpMkLst>
            <pc:docMk/>
            <pc:sldMk cId="1413215273" sldId="317"/>
            <ac:grpSpMk id="7" creationId="{583D4B8C-5989-435A-9976-AB188FA90003}"/>
          </ac:grpSpMkLst>
        </pc:grpChg>
        <pc:grpChg chg="add del mod">
          <ac:chgData name="Garces, Daniel" userId="cb4af100-d3e5-441e-9a2b-39a47c6be568" providerId="ADAL" clId="{82595DB4-3616-464B-A75C-E706CA1AE120}" dt="2021-07-19T21:42:20.803" v="390" actId="478"/>
          <ac:grpSpMkLst>
            <pc:docMk/>
            <pc:sldMk cId="1413215273" sldId="317"/>
            <ac:grpSpMk id="14" creationId="{7C15FA74-664E-44CD-B3C7-D608BAF2C685}"/>
          </ac:grpSpMkLst>
        </pc:grpChg>
        <pc:grpChg chg="add mod">
          <ac:chgData name="Garces, Daniel" userId="cb4af100-d3e5-441e-9a2b-39a47c6be568" providerId="ADAL" clId="{82595DB4-3616-464B-A75C-E706CA1AE120}" dt="2021-07-19T21:52:55.124" v="428" actId="1076"/>
          <ac:grpSpMkLst>
            <pc:docMk/>
            <pc:sldMk cId="1413215273" sldId="317"/>
            <ac:grpSpMk id="18" creationId="{CB4C490A-37D9-4B8E-9325-9EBDB5E058B6}"/>
          </ac:grpSpMkLst>
        </pc:grpChg>
        <pc:graphicFrameChg chg="del">
          <ac:chgData name="Garces, Daniel" userId="cb4af100-d3e5-441e-9a2b-39a47c6be568" providerId="ADAL" clId="{82595DB4-3616-464B-A75C-E706CA1AE120}" dt="2021-07-19T21:40:18.970" v="364" actId="478"/>
          <ac:graphicFrameMkLst>
            <pc:docMk/>
            <pc:sldMk cId="1413215273" sldId="317"/>
            <ac:graphicFrameMk id="6" creationId="{95C8EA6E-4234-4CDB-BC5F-56DE64BCCF1C}"/>
          </ac:graphicFrameMkLst>
        </pc:graphicFrameChg>
        <pc:picChg chg="add mod">
          <ac:chgData name="Garces, Daniel" userId="cb4af100-d3e5-441e-9a2b-39a47c6be568" providerId="ADAL" clId="{82595DB4-3616-464B-A75C-E706CA1AE120}" dt="2021-07-19T23:22:27.769" v="1243" actId="1076"/>
          <ac:picMkLst>
            <pc:docMk/>
            <pc:sldMk cId="1413215273" sldId="317"/>
            <ac:picMk id="4" creationId="{EAE589DB-A51A-473A-9E6B-04C5EFB85009}"/>
          </ac:picMkLst>
        </pc:picChg>
        <pc:picChg chg="mod">
          <ac:chgData name="Garces, Daniel" userId="cb4af100-d3e5-441e-9a2b-39a47c6be568" providerId="ADAL" clId="{82595DB4-3616-464B-A75C-E706CA1AE120}" dt="2021-07-19T21:40:43.027" v="369"/>
          <ac:picMkLst>
            <pc:docMk/>
            <pc:sldMk cId="1413215273" sldId="317"/>
            <ac:picMk id="16" creationId="{C835AA44-72BA-4073-82C8-023BE8DE30CA}"/>
          </ac:picMkLst>
        </pc:picChg>
        <pc:picChg chg="mod">
          <ac:chgData name="Garces, Daniel" userId="cb4af100-d3e5-441e-9a2b-39a47c6be568" providerId="ADAL" clId="{82595DB4-3616-464B-A75C-E706CA1AE120}" dt="2021-07-19T21:41:16.491" v="383"/>
          <ac:picMkLst>
            <pc:docMk/>
            <pc:sldMk cId="1413215273" sldId="317"/>
            <ac:picMk id="20" creationId="{B97DCDA8-0C93-4017-B4AA-A25FFC179A52}"/>
          </ac:picMkLst>
        </pc:picChg>
        <pc:picChg chg="add mod">
          <ac:chgData name="Garces, Daniel" userId="cb4af100-d3e5-441e-9a2b-39a47c6be568" providerId="ADAL" clId="{82595DB4-3616-464B-A75C-E706CA1AE120}" dt="2021-07-19T21:52:47.167" v="426" actId="1076"/>
          <ac:picMkLst>
            <pc:docMk/>
            <pc:sldMk cId="1413215273" sldId="317"/>
            <ac:picMk id="21" creationId="{8A5BC583-C738-46A3-9D1B-495850B92DD4}"/>
          </ac:picMkLst>
        </pc:picChg>
      </pc:sldChg>
      <pc:sldChg chg="add del">
        <pc:chgData name="Garces, Daniel" userId="cb4af100-d3e5-441e-9a2b-39a47c6be568" providerId="ADAL" clId="{82595DB4-3616-464B-A75C-E706CA1AE120}" dt="2021-07-19T23:17:10.190" v="1170" actId="47"/>
        <pc:sldMkLst>
          <pc:docMk/>
          <pc:sldMk cId="3665836246" sldId="320"/>
        </pc:sldMkLst>
      </pc:sldChg>
      <pc:sldChg chg="del">
        <pc:chgData name="Garces, Daniel" userId="cb4af100-d3e5-441e-9a2b-39a47c6be568" providerId="ADAL" clId="{82595DB4-3616-464B-A75C-E706CA1AE120}" dt="2021-07-19T21:39:07.577" v="363" actId="47"/>
        <pc:sldMkLst>
          <pc:docMk/>
          <pc:sldMk cId="4147933673" sldId="321"/>
        </pc:sldMkLst>
      </pc:sldChg>
      <pc:sldChg chg="modSp mod modAnim">
        <pc:chgData name="Garces, Daniel" userId="cb4af100-d3e5-441e-9a2b-39a47c6be568" providerId="ADAL" clId="{82595DB4-3616-464B-A75C-E706CA1AE120}" dt="2021-07-19T17:18:22.204" v="360" actId="20577"/>
        <pc:sldMkLst>
          <pc:docMk/>
          <pc:sldMk cId="3155789944" sldId="330"/>
        </pc:sldMkLst>
        <pc:spChg chg="mod">
          <ac:chgData name="Garces, Daniel" userId="cb4af100-d3e5-441e-9a2b-39a47c6be568" providerId="ADAL" clId="{82595DB4-3616-464B-A75C-E706CA1AE120}" dt="2021-07-19T17:18:22.204" v="360" actId="20577"/>
          <ac:spMkLst>
            <pc:docMk/>
            <pc:sldMk cId="3155789944" sldId="330"/>
            <ac:spMk id="8" creationId="{63FB3E48-7038-4DF3-BB6C-45481839C678}"/>
          </ac:spMkLst>
        </pc:spChg>
        <pc:spChg chg="mod">
          <ac:chgData name="Garces, Daniel" userId="cb4af100-d3e5-441e-9a2b-39a47c6be568" providerId="ADAL" clId="{82595DB4-3616-464B-A75C-E706CA1AE120}" dt="2021-07-19T17:16:43.294" v="296" actId="20577"/>
          <ac:spMkLst>
            <pc:docMk/>
            <pc:sldMk cId="3155789944" sldId="330"/>
            <ac:spMk id="21" creationId="{B871C812-0B9E-4324-8DA3-03B3CB6E147F}"/>
          </ac:spMkLst>
        </pc:spChg>
        <pc:grpChg chg="mod">
          <ac:chgData name="Garces, Daniel" userId="cb4af100-d3e5-441e-9a2b-39a47c6be568" providerId="ADAL" clId="{82595DB4-3616-464B-A75C-E706CA1AE120}" dt="2021-07-19T17:16:50.515" v="298" actId="1076"/>
          <ac:grpSpMkLst>
            <pc:docMk/>
            <pc:sldMk cId="3155789944" sldId="330"/>
            <ac:grpSpMk id="25" creationId="{4B21DBBB-021C-42B3-B1FE-427EC6487783}"/>
          </ac:grpSpMkLst>
        </pc:grpChg>
      </pc:sldChg>
      <pc:sldChg chg="addSp delSp modSp add mod modAnim">
        <pc:chgData name="Garces, Daniel" userId="cb4af100-d3e5-441e-9a2b-39a47c6be568" providerId="ADAL" clId="{82595DB4-3616-464B-A75C-E706CA1AE120}" dt="2021-07-19T23:24:18.237" v="1488" actId="20577"/>
        <pc:sldMkLst>
          <pc:docMk/>
          <pc:sldMk cId="2996868719" sldId="331"/>
        </pc:sldMkLst>
        <pc:spChg chg="mod">
          <ac:chgData name="Garces, Daniel" userId="cb4af100-d3e5-441e-9a2b-39a47c6be568" providerId="ADAL" clId="{82595DB4-3616-464B-A75C-E706CA1AE120}" dt="2021-07-19T21:54:26.398" v="460" actId="20577"/>
          <ac:spMkLst>
            <pc:docMk/>
            <pc:sldMk cId="2996868719" sldId="331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23:35.273" v="1420" actId="20577"/>
          <ac:spMkLst>
            <pc:docMk/>
            <pc:sldMk cId="2996868719" sldId="331"/>
            <ac:spMk id="13" creationId="{0335169C-C125-4739-A004-63288E693E27}"/>
          </ac:spMkLst>
        </pc:spChg>
        <pc:spChg chg="add mod">
          <ac:chgData name="Garces, Daniel" userId="cb4af100-d3e5-441e-9a2b-39a47c6be568" providerId="ADAL" clId="{82595DB4-3616-464B-A75C-E706CA1AE120}" dt="2021-07-19T23:24:18.237" v="1488" actId="20577"/>
          <ac:spMkLst>
            <pc:docMk/>
            <pc:sldMk cId="2996868719" sldId="331"/>
            <ac:spMk id="14" creationId="{81E7308B-EECB-4FE8-A9BA-008565ACEB4F}"/>
          </ac:spMkLst>
        </pc:spChg>
        <pc:spChg chg="mod">
          <ac:chgData name="Garces, Daniel" userId="cb4af100-d3e5-441e-9a2b-39a47c6be568" providerId="ADAL" clId="{82595DB4-3616-464B-A75C-E706CA1AE120}" dt="2021-07-19T21:56:46.635" v="494" actId="1036"/>
          <ac:spMkLst>
            <pc:docMk/>
            <pc:sldMk cId="2996868719" sldId="331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1:56:51.041" v="509" actId="1036"/>
          <ac:grpSpMkLst>
            <pc:docMk/>
            <pc:sldMk cId="2996868719" sldId="331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1:55:15.772" v="461" actId="478"/>
          <ac:picMkLst>
            <pc:docMk/>
            <pc:sldMk cId="2996868719" sldId="331"/>
            <ac:picMk id="4" creationId="{EAE589DB-A51A-473A-9E6B-04C5EFB85009}"/>
          </ac:picMkLst>
        </pc:picChg>
        <pc:picChg chg="add mod">
          <ac:chgData name="Garces, Daniel" userId="cb4af100-d3e5-441e-9a2b-39a47c6be568" providerId="ADAL" clId="{82595DB4-3616-464B-A75C-E706CA1AE120}" dt="2021-07-19T21:56:42.260" v="481" actId="1076"/>
          <ac:picMkLst>
            <pc:docMk/>
            <pc:sldMk cId="2996868719" sldId="331"/>
            <ac:picMk id="5" creationId="{33AC2E5E-4C49-4E1C-A4EB-4EB16BDFE7D4}"/>
          </ac:picMkLst>
        </pc:picChg>
        <pc:picChg chg="add mod">
          <ac:chgData name="Garces, Daniel" userId="cb4af100-d3e5-441e-9a2b-39a47c6be568" providerId="ADAL" clId="{82595DB4-3616-464B-A75C-E706CA1AE120}" dt="2021-07-19T23:23:06.070" v="1298" actId="1076"/>
          <ac:picMkLst>
            <pc:docMk/>
            <pc:sldMk cId="2996868719" sldId="331"/>
            <ac:picMk id="7" creationId="{E18B1A24-C81A-42D4-8D11-416384A79173}"/>
          </ac:picMkLst>
        </pc:picChg>
        <pc:picChg chg="del">
          <ac:chgData name="Garces, Daniel" userId="cb4af100-d3e5-441e-9a2b-39a47c6be568" providerId="ADAL" clId="{82595DB4-3616-464B-A75C-E706CA1AE120}" dt="2021-07-19T21:55:18.651" v="462" actId="478"/>
          <ac:picMkLst>
            <pc:docMk/>
            <pc:sldMk cId="2996868719" sldId="331"/>
            <ac:picMk id="21" creationId="{8A5BC583-C738-46A3-9D1B-495850B92DD4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25:34.399" v="1601" actId="20577"/>
        <pc:sldMkLst>
          <pc:docMk/>
          <pc:sldMk cId="1032317809" sldId="332"/>
        </pc:sldMkLst>
        <pc:spChg chg="mod">
          <ac:chgData name="Garces, Daniel" userId="cb4af100-d3e5-441e-9a2b-39a47c6be568" providerId="ADAL" clId="{82595DB4-3616-464B-A75C-E706CA1AE120}" dt="2021-07-19T21:58:40.686" v="532" actId="20577"/>
          <ac:spMkLst>
            <pc:docMk/>
            <pc:sldMk cId="1032317809" sldId="332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25:34.399" v="1601" actId="20577"/>
          <ac:spMkLst>
            <pc:docMk/>
            <pc:sldMk cId="1032317809" sldId="332"/>
            <ac:spMk id="13" creationId="{6DFF3EC0-BE6D-4B1C-B5B9-59F58F60D04D}"/>
          </ac:spMkLst>
        </pc:spChg>
        <pc:spChg chg="add mod">
          <ac:chgData name="Garces, Daniel" userId="cb4af100-d3e5-441e-9a2b-39a47c6be568" providerId="ADAL" clId="{82595DB4-3616-464B-A75C-E706CA1AE120}" dt="2021-07-19T23:25:21.180" v="1591" actId="20577"/>
          <ac:spMkLst>
            <pc:docMk/>
            <pc:sldMk cId="1032317809" sldId="332"/>
            <ac:spMk id="14" creationId="{D5B9B5B5-CF8E-45F6-9BB4-A64BEC5E4139}"/>
          </ac:spMkLst>
        </pc:spChg>
        <pc:picChg chg="del">
          <ac:chgData name="Garces, Daniel" userId="cb4af100-d3e5-441e-9a2b-39a47c6be568" providerId="ADAL" clId="{82595DB4-3616-464B-A75C-E706CA1AE120}" dt="2021-07-19T21:57:33.767" v="527" actId="478"/>
          <ac:picMkLst>
            <pc:docMk/>
            <pc:sldMk cId="1032317809" sldId="332"/>
            <ac:picMk id="4" creationId="{EAE589DB-A51A-473A-9E6B-04C5EFB85009}"/>
          </ac:picMkLst>
        </pc:picChg>
        <pc:picChg chg="add mod">
          <ac:chgData name="Garces, Daniel" userId="cb4af100-d3e5-441e-9a2b-39a47c6be568" providerId="ADAL" clId="{82595DB4-3616-464B-A75C-E706CA1AE120}" dt="2021-07-19T22:03:14.653" v="547" actId="1076"/>
          <ac:picMkLst>
            <pc:docMk/>
            <pc:sldMk cId="1032317809" sldId="332"/>
            <ac:picMk id="5" creationId="{2FEF2048-45CC-462A-BEC4-0274FBB19984}"/>
          </ac:picMkLst>
        </pc:picChg>
        <pc:picChg chg="add mod">
          <ac:chgData name="Garces, Daniel" userId="cb4af100-d3e5-441e-9a2b-39a47c6be568" providerId="ADAL" clId="{82595DB4-3616-464B-A75C-E706CA1AE120}" dt="2021-07-19T22:03:27.025" v="548" actId="14100"/>
          <ac:picMkLst>
            <pc:docMk/>
            <pc:sldMk cId="1032317809" sldId="332"/>
            <ac:picMk id="7" creationId="{C9CECAD0-EA5C-43C8-A549-C6BCEC1C30E4}"/>
          </ac:picMkLst>
        </pc:picChg>
        <pc:picChg chg="del">
          <ac:chgData name="Garces, Daniel" userId="cb4af100-d3e5-441e-9a2b-39a47c6be568" providerId="ADAL" clId="{82595DB4-3616-464B-A75C-E706CA1AE120}" dt="2021-07-19T21:57:31.870" v="526" actId="478"/>
          <ac:picMkLst>
            <pc:docMk/>
            <pc:sldMk cId="1032317809" sldId="332"/>
            <ac:picMk id="21" creationId="{8A5BC583-C738-46A3-9D1B-495850B92DD4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27:17.903" v="1695" actId="1076"/>
        <pc:sldMkLst>
          <pc:docMk/>
          <pc:sldMk cId="2568551126" sldId="333"/>
        </pc:sldMkLst>
        <pc:spChg chg="mod">
          <ac:chgData name="Garces, Daniel" userId="cb4af100-d3e5-441e-9a2b-39a47c6be568" providerId="ADAL" clId="{82595DB4-3616-464B-A75C-E706CA1AE120}" dt="2021-07-19T22:05:00.749" v="570" actId="20577"/>
          <ac:spMkLst>
            <pc:docMk/>
            <pc:sldMk cId="2568551126" sldId="333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27:03.996" v="1692" actId="20577"/>
          <ac:spMkLst>
            <pc:docMk/>
            <pc:sldMk cId="2568551126" sldId="333"/>
            <ac:spMk id="13" creationId="{3807D9A3-314D-4FCA-960F-7E399C2FF797}"/>
          </ac:spMkLst>
        </pc:spChg>
        <pc:spChg chg="mod">
          <ac:chgData name="Garces, Daniel" userId="cb4af100-d3e5-441e-9a2b-39a47c6be568" providerId="ADAL" clId="{82595DB4-3616-464B-A75C-E706CA1AE120}" dt="2021-07-19T23:27:17.903" v="1695" actId="1076"/>
          <ac:spMkLst>
            <pc:docMk/>
            <pc:sldMk cId="2568551126" sldId="333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3:27:12.046" v="1693" actId="1076"/>
          <ac:grpSpMkLst>
            <pc:docMk/>
            <pc:sldMk cId="2568551126" sldId="333"/>
            <ac:grpSpMk id="18" creationId="{CB4C490A-37D9-4B8E-9325-9EBDB5E058B6}"/>
          </ac:grpSpMkLst>
        </pc:grpChg>
        <pc:picChg chg="add mod">
          <ac:chgData name="Garces, Daniel" userId="cb4af100-d3e5-441e-9a2b-39a47c6be568" providerId="ADAL" clId="{82595DB4-3616-464B-A75C-E706CA1AE120}" dt="2021-07-19T23:26:36.047" v="1669" actId="1076"/>
          <ac:picMkLst>
            <pc:docMk/>
            <pc:sldMk cId="2568551126" sldId="333"/>
            <ac:picMk id="4" creationId="{4A789BB9-8C4F-4964-82CA-EF9B2B4631DE}"/>
          </ac:picMkLst>
        </pc:picChg>
        <pc:picChg chg="del">
          <ac:chgData name="Garces, Daniel" userId="cb4af100-d3e5-441e-9a2b-39a47c6be568" providerId="ADAL" clId="{82595DB4-3616-464B-A75C-E706CA1AE120}" dt="2021-07-19T22:05:13.755" v="572" actId="478"/>
          <ac:picMkLst>
            <pc:docMk/>
            <pc:sldMk cId="2568551126" sldId="333"/>
            <ac:picMk id="5" creationId="{2FEF2048-45CC-462A-BEC4-0274FBB19984}"/>
          </ac:picMkLst>
        </pc:picChg>
        <pc:picChg chg="del">
          <ac:chgData name="Garces, Daniel" userId="cb4af100-d3e5-441e-9a2b-39a47c6be568" providerId="ADAL" clId="{82595DB4-3616-464B-A75C-E706CA1AE120}" dt="2021-07-19T22:05:10.605" v="571" actId="478"/>
          <ac:picMkLst>
            <pc:docMk/>
            <pc:sldMk cId="2568551126" sldId="333"/>
            <ac:picMk id="7" creationId="{C9CECAD0-EA5C-43C8-A549-C6BCEC1C30E4}"/>
          </ac:picMkLst>
        </pc:picChg>
        <pc:picChg chg="add mod">
          <ac:chgData name="Garces, Daniel" userId="cb4af100-d3e5-441e-9a2b-39a47c6be568" providerId="ADAL" clId="{82595DB4-3616-464B-A75C-E706CA1AE120}" dt="2021-07-19T23:26:39.095" v="1670" actId="1076"/>
          <ac:picMkLst>
            <pc:docMk/>
            <pc:sldMk cId="2568551126" sldId="333"/>
            <ac:picMk id="8" creationId="{3FAADFB9-2F54-443D-BA20-E61F393A4465}"/>
          </ac:picMkLst>
        </pc:picChg>
      </pc:sldChg>
      <pc:sldChg chg="addSp delSp modSp add mod ord modAnim">
        <pc:chgData name="Garces, Daniel" userId="cb4af100-d3e5-441e-9a2b-39a47c6be568" providerId="ADAL" clId="{82595DB4-3616-464B-A75C-E706CA1AE120}" dt="2021-07-19T23:26:16.554" v="1668" actId="20577"/>
        <pc:sldMkLst>
          <pc:docMk/>
          <pc:sldMk cId="3975941285" sldId="334"/>
        </pc:sldMkLst>
        <pc:spChg chg="add mod">
          <ac:chgData name="Garces, Daniel" userId="cb4af100-d3e5-441e-9a2b-39a47c6be568" providerId="ADAL" clId="{82595DB4-3616-464B-A75C-E706CA1AE120}" dt="2021-07-19T23:26:16.554" v="1668" actId="20577"/>
          <ac:spMkLst>
            <pc:docMk/>
            <pc:sldMk cId="3975941285" sldId="334"/>
            <ac:spMk id="11" creationId="{F346A9FF-88C8-469E-AEEB-63792F719419}"/>
          </ac:spMkLst>
        </pc:spChg>
        <pc:spChg chg="mod">
          <ac:chgData name="Garces, Daniel" userId="cb4af100-d3e5-441e-9a2b-39a47c6be568" providerId="ADAL" clId="{82595DB4-3616-464B-A75C-E706CA1AE120}" dt="2021-07-19T22:08:20.096" v="603" actId="1076"/>
          <ac:spMkLst>
            <pc:docMk/>
            <pc:sldMk cId="3975941285" sldId="334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2:08:10.878" v="600" actId="1076"/>
          <ac:grpSpMkLst>
            <pc:docMk/>
            <pc:sldMk cId="3975941285" sldId="334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07:29.498" v="592" actId="478"/>
          <ac:picMkLst>
            <pc:docMk/>
            <pc:sldMk cId="3975941285" sldId="334"/>
            <ac:picMk id="4" creationId="{4A789BB9-8C4F-4964-82CA-EF9B2B4631DE}"/>
          </ac:picMkLst>
        </pc:picChg>
        <pc:picChg chg="add mod">
          <ac:chgData name="Garces, Daniel" userId="cb4af100-d3e5-441e-9a2b-39a47c6be568" providerId="ADAL" clId="{82595DB4-3616-464B-A75C-E706CA1AE120}" dt="2021-07-19T23:25:49.300" v="1603" actId="14100"/>
          <ac:picMkLst>
            <pc:docMk/>
            <pc:sldMk cId="3975941285" sldId="334"/>
            <ac:picMk id="5" creationId="{0EB128AE-DF74-4B3B-B936-763A9E939028}"/>
          </ac:picMkLst>
        </pc:picChg>
        <pc:picChg chg="del">
          <ac:chgData name="Garces, Daniel" userId="cb4af100-d3e5-441e-9a2b-39a47c6be568" providerId="ADAL" clId="{82595DB4-3616-464B-A75C-E706CA1AE120}" dt="2021-07-19T22:07:31.234" v="593" actId="478"/>
          <ac:picMkLst>
            <pc:docMk/>
            <pc:sldMk cId="3975941285" sldId="334"/>
            <ac:picMk id="8" creationId="{3FAADFB9-2F54-443D-BA20-E61F393A4465}"/>
          </ac:picMkLst>
        </pc:picChg>
      </pc:sldChg>
      <pc:sldChg chg="addSp delSp modSp add mod addAnim delAnim modAnim">
        <pc:chgData name="Garces, Daniel" userId="cb4af100-d3e5-441e-9a2b-39a47c6be568" providerId="ADAL" clId="{82595DB4-3616-464B-A75C-E706CA1AE120}" dt="2021-07-19T22:09:33.593" v="612" actId="1076"/>
        <pc:sldMkLst>
          <pc:docMk/>
          <pc:sldMk cId="2248526225" sldId="335"/>
        </pc:sldMkLst>
        <pc:spChg chg="add mod">
          <ac:chgData name="Garces, Daniel" userId="cb4af100-d3e5-441e-9a2b-39a47c6be568" providerId="ADAL" clId="{82595DB4-3616-464B-A75C-E706CA1AE120}" dt="2021-07-19T22:09:33.593" v="612" actId="1076"/>
          <ac:spMkLst>
            <pc:docMk/>
            <pc:sldMk cId="2248526225" sldId="335"/>
            <ac:spMk id="9" creationId="{20E46C34-641D-442C-95F9-0A6726C432F0}"/>
          </ac:spMkLst>
        </pc:spChg>
        <pc:spChg chg="add mod">
          <ac:chgData name="Garces, Daniel" userId="cb4af100-d3e5-441e-9a2b-39a47c6be568" providerId="ADAL" clId="{82595DB4-3616-464B-A75C-E706CA1AE120}" dt="2021-07-19T22:09:33.593" v="612" actId="1076"/>
          <ac:spMkLst>
            <pc:docMk/>
            <pc:sldMk cId="2248526225" sldId="335"/>
            <ac:spMk id="12" creationId="{7B2A0507-D188-4847-8F95-2DB1D32F4943}"/>
          </ac:spMkLst>
        </pc:spChg>
        <pc:spChg chg="add del">
          <ac:chgData name="Garces, Daniel" userId="cb4af100-d3e5-441e-9a2b-39a47c6be568" providerId="ADAL" clId="{82595DB4-3616-464B-A75C-E706CA1AE120}" dt="2021-07-19T22:09:02.817" v="607" actId="478"/>
          <ac:spMkLst>
            <pc:docMk/>
            <pc:sldMk cId="2248526225" sldId="335"/>
            <ac:spMk id="17" creationId="{D4D7EED4-2DAE-4664-95E2-47CAB9758D04}"/>
          </ac:spMkLst>
        </pc:spChg>
        <pc:picChg chg="del">
          <ac:chgData name="Garces, Daniel" userId="cb4af100-d3e5-441e-9a2b-39a47c6be568" providerId="ADAL" clId="{82595DB4-3616-464B-A75C-E706CA1AE120}" dt="2021-07-19T22:09:06.824" v="609" actId="478"/>
          <ac:picMkLst>
            <pc:docMk/>
            <pc:sldMk cId="2248526225" sldId="335"/>
            <ac:picMk id="5" creationId="{2FEF2048-45CC-462A-BEC4-0274FBB19984}"/>
          </ac:picMkLst>
        </pc:picChg>
        <pc:picChg chg="del">
          <ac:chgData name="Garces, Daniel" userId="cb4af100-d3e5-441e-9a2b-39a47c6be568" providerId="ADAL" clId="{82595DB4-3616-464B-A75C-E706CA1AE120}" dt="2021-07-19T22:09:05.269" v="608" actId="478"/>
          <ac:picMkLst>
            <pc:docMk/>
            <pc:sldMk cId="2248526225" sldId="335"/>
            <ac:picMk id="7" creationId="{C9CECAD0-EA5C-43C8-A549-C6BCEC1C30E4}"/>
          </ac:picMkLst>
        </pc:picChg>
        <pc:picChg chg="add mod">
          <ac:chgData name="Garces, Daniel" userId="cb4af100-d3e5-441e-9a2b-39a47c6be568" providerId="ADAL" clId="{82595DB4-3616-464B-A75C-E706CA1AE120}" dt="2021-07-19T22:09:33.593" v="612" actId="1076"/>
          <ac:picMkLst>
            <pc:docMk/>
            <pc:sldMk cId="2248526225" sldId="335"/>
            <ac:picMk id="10" creationId="{B2A1BB22-953C-4D50-AE04-7F235B25978E}"/>
          </ac:picMkLst>
        </pc:picChg>
        <pc:picChg chg="add mod">
          <ac:chgData name="Garces, Daniel" userId="cb4af100-d3e5-441e-9a2b-39a47c6be568" providerId="ADAL" clId="{82595DB4-3616-464B-A75C-E706CA1AE120}" dt="2021-07-19T22:09:33.593" v="612" actId="1076"/>
          <ac:picMkLst>
            <pc:docMk/>
            <pc:sldMk cId="2248526225" sldId="335"/>
            <ac:picMk id="11" creationId="{AEEAE55D-475D-4829-AB18-8EA59545C980}"/>
          </ac:picMkLst>
        </pc:picChg>
      </pc:sldChg>
      <pc:sldChg chg="addSp delSp modSp add mod delAnim modAnim">
        <pc:chgData name="Garces, Daniel" userId="cb4af100-d3e5-441e-9a2b-39a47c6be568" providerId="ADAL" clId="{82595DB4-3616-464B-A75C-E706CA1AE120}" dt="2021-07-19T22:26:20.763" v="776" actId="1076"/>
        <pc:sldMkLst>
          <pc:docMk/>
          <pc:sldMk cId="1739914698" sldId="336"/>
        </pc:sldMkLst>
        <pc:spChg chg="del">
          <ac:chgData name="Garces, Daniel" userId="cb4af100-d3e5-441e-9a2b-39a47c6be568" providerId="ADAL" clId="{82595DB4-3616-464B-A75C-E706CA1AE120}" dt="2021-07-19T22:10:01.333" v="617" actId="478"/>
          <ac:spMkLst>
            <pc:docMk/>
            <pc:sldMk cId="1739914698" sldId="336"/>
            <ac:spMk id="9" creationId="{20E46C34-641D-442C-95F9-0A6726C432F0}"/>
          </ac:spMkLst>
        </pc:spChg>
        <pc:spChg chg="del">
          <ac:chgData name="Garces, Daniel" userId="cb4af100-d3e5-441e-9a2b-39a47c6be568" providerId="ADAL" clId="{82595DB4-3616-464B-A75C-E706CA1AE120}" dt="2021-07-19T22:09:55.955" v="615" actId="478"/>
          <ac:spMkLst>
            <pc:docMk/>
            <pc:sldMk cId="1739914698" sldId="336"/>
            <ac:spMk id="12" creationId="{7B2A0507-D188-4847-8F95-2DB1D32F4943}"/>
          </ac:spMkLst>
        </pc:spChg>
        <pc:spChg chg="add mod">
          <ac:chgData name="Garces, Daniel" userId="cb4af100-d3e5-441e-9a2b-39a47c6be568" providerId="ADAL" clId="{82595DB4-3616-464B-A75C-E706CA1AE120}" dt="2021-07-19T22:26:20.763" v="776" actId="1076"/>
          <ac:spMkLst>
            <pc:docMk/>
            <pc:sldMk cId="1739914698" sldId="336"/>
            <ac:spMk id="13" creationId="{A8DCBE48-76F5-4677-9875-D8AAA805808A}"/>
          </ac:spMkLst>
        </pc:spChg>
        <pc:spChg chg="add mod">
          <ac:chgData name="Garces, Daniel" userId="cb4af100-d3e5-441e-9a2b-39a47c6be568" providerId="ADAL" clId="{82595DB4-3616-464B-A75C-E706CA1AE120}" dt="2021-07-19T22:26:17.018" v="775" actId="1076"/>
          <ac:spMkLst>
            <pc:docMk/>
            <pc:sldMk cId="1739914698" sldId="336"/>
            <ac:spMk id="16" creationId="{67CAF6BD-3CD5-45E0-AF3E-0569AF6CEDCD}"/>
          </ac:spMkLst>
        </pc:spChg>
        <pc:picChg chg="del">
          <ac:chgData name="Garces, Daniel" userId="cb4af100-d3e5-441e-9a2b-39a47c6be568" providerId="ADAL" clId="{82595DB4-3616-464B-A75C-E706CA1AE120}" dt="2021-07-19T22:09:57.949" v="616" actId="478"/>
          <ac:picMkLst>
            <pc:docMk/>
            <pc:sldMk cId="1739914698" sldId="336"/>
            <ac:picMk id="10" creationId="{B2A1BB22-953C-4D50-AE04-7F235B25978E}"/>
          </ac:picMkLst>
        </pc:picChg>
        <pc:picChg chg="del">
          <ac:chgData name="Garces, Daniel" userId="cb4af100-d3e5-441e-9a2b-39a47c6be568" providerId="ADAL" clId="{82595DB4-3616-464B-A75C-E706CA1AE120}" dt="2021-07-19T22:09:53.183" v="614" actId="478"/>
          <ac:picMkLst>
            <pc:docMk/>
            <pc:sldMk cId="1739914698" sldId="336"/>
            <ac:picMk id="11" creationId="{AEEAE55D-475D-4829-AB18-8EA59545C980}"/>
          </ac:picMkLst>
        </pc:picChg>
        <pc:picChg chg="add mod">
          <ac:chgData name="Garces, Daniel" userId="cb4af100-d3e5-441e-9a2b-39a47c6be568" providerId="ADAL" clId="{82595DB4-3616-464B-A75C-E706CA1AE120}" dt="2021-07-19T22:10:21.705" v="622" actId="1076"/>
          <ac:picMkLst>
            <pc:docMk/>
            <pc:sldMk cId="1739914698" sldId="336"/>
            <ac:picMk id="14" creationId="{0CD827D3-AF3E-4568-9940-C6286B77552A}"/>
          </ac:picMkLst>
        </pc:picChg>
        <pc:picChg chg="add mod">
          <ac:chgData name="Garces, Daniel" userId="cb4af100-d3e5-441e-9a2b-39a47c6be568" providerId="ADAL" clId="{82595DB4-3616-464B-A75C-E706CA1AE120}" dt="2021-07-19T22:10:21.705" v="622" actId="1076"/>
          <ac:picMkLst>
            <pc:docMk/>
            <pc:sldMk cId="1739914698" sldId="336"/>
            <ac:picMk id="15" creationId="{16984C78-2039-421B-8B06-D98BF93FDBDD}"/>
          </ac:picMkLst>
        </pc:picChg>
      </pc:sldChg>
      <pc:sldChg chg="addSp delSp modSp add mod setBg delAnim">
        <pc:chgData name="Garces, Daniel" userId="cb4af100-d3e5-441e-9a2b-39a47c6be568" providerId="ADAL" clId="{82595DB4-3616-464B-A75C-E706CA1AE120}" dt="2021-07-19T23:27:46.198" v="1706" actId="20577"/>
        <pc:sldMkLst>
          <pc:docMk/>
          <pc:sldMk cId="1644640373" sldId="337"/>
        </pc:sldMkLst>
        <pc:spChg chg="del mod ord">
          <ac:chgData name="Garces, Daniel" userId="cb4af100-d3e5-441e-9a2b-39a47c6be568" providerId="ADAL" clId="{82595DB4-3616-464B-A75C-E706CA1AE120}" dt="2021-07-19T22:14:33.387" v="661" actId="478"/>
          <ac:spMkLst>
            <pc:docMk/>
            <pc:sldMk cId="1644640373" sldId="337"/>
            <ac:spMk id="2" creationId="{74B1D658-CB91-4943-9927-855715FE5290}"/>
          </ac:spMkLst>
        </pc:spChg>
        <pc:spChg chg="add del mod">
          <ac:chgData name="Garces, Daniel" userId="cb4af100-d3e5-441e-9a2b-39a47c6be568" providerId="ADAL" clId="{82595DB4-3616-464B-A75C-E706CA1AE120}" dt="2021-07-19T22:14:40.674" v="662"/>
          <ac:spMkLst>
            <pc:docMk/>
            <pc:sldMk cId="1644640373" sldId="337"/>
            <ac:spMk id="12" creationId="{33343552-989E-464B-A269-D0FD03DB1863}"/>
          </ac:spMkLst>
        </pc:spChg>
        <pc:spChg chg="add del">
          <ac:chgData name="Garces, Daniel" userId="cb4af100-d3e5-441e-9a2b-39a47c6be568" providerId="ADAL" clId="{82595DB4-3616-464B-A75C-E706CA1AE120}" dt="2021-07-19T22:13:39.881" v="654" actId="26606"/>
          <ac:spMkLst>
            <pc:docMk/>
            <pc:sldMk cId="1644640373" sldId="337"/>
            <ac:spMk id="15" creationId="{46C2E80F-49A6-4372-B103-219D417A55ED}"/>
          </ac:spMkLst>
        </pc:spChg>
        <pc:spChg chg="del">
          <ac:chgData name="Garces, Daniel" userId="cb4af100-d3e5-441e-9a2b-39a47c6be568" providerId="ADAL" clId="{82595DB4-3616-464B-A75C-E706CA1AE120}" dt="2021-07-19T22:12:26.862" v="641" actId="478"/>
          <ac:spMkLst>
            <pc:docMk/>
            <pc:sldMk cId="1644640373" sldId="337"/>
            <ac:spMk id="17" creationId="{D4D7EED4-2DAE-4664-95E2-47CAB9758D04}"/>
          </ac:spMkLst>
        </pc:spChg>
        <pc:spChg chg="add mod">
          <ac:chgData name="Garces, Daniel" userId="cb4af100-d3e5-441e-9a2b-39a47c6be568" providerId="ADAL" clId="{82595DB4-3616-464B-A75C-E706CA1AE120}" dt="2021-07-19T23:27:46.198" v="1706" actId="20577"/>
          <ac:spMkLst>
            <pc:docMk/>
            <pc:sldMk cId="1644640373" sldId="337"/>
            <ac:spMk id="21" creationId="{B58BDF51-28A2-4568-BE74-6A9A94B08738}"/>
          </ac:spMkLst>
        </pc:spChg>
        <pc:grpChg chg="del">
          <ac:chgData name="Garces, Daniel" userId="cb4af100-d3e5-441e-9a2b-39a47c6be568" providerId="ADAL" clId="{82595DB4-3616-464B-A75C-E706CA1AE120}" dt="2021-07-19T22:12:28.589" v="642" actId="478"/>
          <ac:grpSpMkLst>
            <pc:docMk/>
            <pc:sldMk cId="1644640373" sldId="337"/>
            <ac:grpSpMk id="18" creationId="{CB4C490A-37D9-4B8E-9325-9EBDB5E058B6}"/>
          </ac:grpSpMkLst>
        </pc:grpChg>
        <pc:picChg chg="add del mod">
          <ac:chgData name="Garces, Daniel" userId="cb4af100-d3e5-441e-9a2b-39a47c6be568" providerId="ADAL" clId="{82595DB4-3616-464B-A75C-E706CA1AE120}" dt="2021-07-19T22:11:40.605" v="630" actId="478"/>
          <ac:picMkLst>
            <pc:docMk/>
            <pc:sldMk cId="1644640373" sldId="337"/>
            <ac:picMk id="3" creationId="{68054ED6-3CCC-4731-862E-DCB8ADFB756E}"/>
          </ac:picMkLst>
        </pc:picChg>
        <pc:picChg chg="del">
          <ac:chgData name="Garces, Daniel" userId="cb4af100-d3e5-441e-9a2b-39a47c6be568" providerId="ADAL" clId="{82595DB4-3616-464B-A75C-E706CA1AE120}" dt="2021-07-19T22:11:04.610" v="624" actId="478"/>
          <ac:picMkLst>
            <pc:docMk/>
            <pc:sldMk cId="1644640373" sldId="337"/>
            <ac:picMk id="4" creationId="{4A789BB9-8C4F-4964-82CA-EF9B2B4631DE}"/>
          </ac:picMkLst>
        </pc:picChg>
        <pc:picChg chg="add mod">
          <ac:chgData name="Garces, Daniel" userId="cb4af100-d3e5-441e-9a2b-39a47c6be568" providerId="ADAL" clId="{82595DB4-3616-464B-A75C-E706CA1AE120}" dt="2021-07-19T22:14:05.811" v="659" actId="14100"/>
          <ac:picMkLst>
            <pc:docMk/>
            <pc:sldMk cId="1644640373" sldId="337"/>
            <ac:picMk id="5" creationId="{CB5915FA-CB3B-4240-95D5-041A80809A2B}"/>
          </ac:picMkLst>
        </pc:picChg>
        <pc:picChg chg="add mod">
          <ac:chgData name="Garces, Daniel" userId="cb4af100-d3e5-441e-9a2b-39a47c6be568" providerId="ADAL" clId="{82595DB4-3616-464B-A75C-E706CA1AE120}" dt="2021-07-19T22:13:39.881" v="654" actId="26606"/>
          <ac:picMkLst>
            <pc:docMk/>
            <pc:sldMk cId="1644640373" sldId="337"/>
            <ac:picMk id="6" creationId="{3121BD2C-783F-4B2B-B45D-2D0C2F00AFC4}"/>
          </ac:picMkLst>
        </pc:picChg>
        <pc:picChg chg="add mod">
          <ac:chgData name="Garces, Daniel" userId="cb4af100-d3e5-441e-9a2b-39a47c6be568" providerId="ADAL" clId="{82595DB4-3616-464B-A75C-E706CA1AE120}" dt="2021-07-19T22:13:39.881" v="654" actId="26606"/>
          <ac:picMkLst>
            <pc:docMk/>
            <pc:sldMk cId="1644640373" sldId="337"/>
            <ac:picMk id="7" creationId="{A8856565-F825-4E1C-B4B7-6136241DF168}"/>
          </ac:picMkLst>
        </pc:picChg>
        <pc:picChg chg="del">
          <ac:chgData name="Garces, Daniel" userId="cb4af100-d3e5-441e-9a2b-39a47c6be568" providerId="ADAL" clId="{82595DB4-3616-464B-A75C-E706CA1AE120}" dt="2021-07-19T22:11:06.325" v="625" actId="478"/>
          <ac:picMkLst>
            <pc:docMk/>
            <pc:sldMk cId="1644640373" sldId="337"/>
            <ac:picMk id="8" creationId="{3FAADFB9-2F54-443D-BA20-E61F393A4465}"/>
          </ac:picMkLst>
        </pc:picChg>
        <pc:picChg chg="add mod">
          <ac:chgData name="Garces, Daniel" userId="cb4af100-d3e5-441e-9a2b-39a47c6be568" providerId="ADAL" clId="{82595DB4-3616-464B-A75C-E706CA1AE120}" dt="2021-07-19T22:13:39.881" v="654" actId="26606"/>
          <ac:picMkLst>
            <pc:docMk/>
            <pc:sldMk cId="1644640373" sldId="337"/>
            <ac:picMk id="9" creationId="{27D0CFFD-BED4-41F6-A283-2F52B6F5BC0B}"/>
          </ac:picMkLst>
        </pc:picChg>
        <pc:picChg chg="add mod ord">
          <ac:chgData name="Garces, Daniel" userId="cb4af100-d3e5-441e-9a2b-39a47c6be568" providerId="ADAL" clId="{82595DB4-3616-464B-A75C-E706CA1AE120}" dt="2021-07-19T22:14:13.898" v="660" actId="14100"/>
          <ac:picMkLst>
            <pc:docMk/>
            <pc:sldMk cId="1644640373" sldId="337"/>
            <ac:picMk id="10" creationId="{0FE91F97-B455-480E-AA8F-6A6F0B534835}"/>
          </ac:picMkLst>
        </pc:picChg>
      </pc:sldChg>
      <pc:sldChg chg="add del">
        <pc:chgData name="Garces, Daniel" userId="cb4af100-d3e5-441e-9a2b-39a47c6be568" providerId="ADAL" clId="{82595DB4-3616-464B-A75C-E706CA1AE120}" dt="2021-07-19T22:10:06.719" v="619" actId="47"/>
        <pc:sldMkLst>
          <pc:docMk/>
          <pc:sldMk cId="3582870350" sldId="337"/>
        </pc:sldMkLst>
      </pc:sldChg>
      <pc:sldChg chg="addSp delSp modSp add mod setBg delAnim modAnim">
        <pc:chgData name="Garces, Daniel" userId="cb4af100-d3e5-441e-9a2b-39a47c6be568" providerId="ADAL" clId="{82595DB4-3616-464B-A75C-E706CA1AE120}" dt="2021-07-19T23:33:20.299" v="2025" actId="20577"/>
        <pc:sldMkLst>
          <pc:docMk/>
          <pc:sldMk cId="4189885418" sldId="338"/>
        </pc:sldMkLst>
        <pc:spChg chg="del mod">
          <ac:chgData name="Garces, Daniel" userId="cb4af100-d3e5-441e-9a2b-39a47c6be568" providerId="ADAL" clId="{82595DB4-3616-464B-A75C-E706CA1AE120}" dt="2021-07-19T23:14:10.703" v="1145" actId="478"/>
          <ac:spMkLst>
            <pc:docMk/>
            <pc:sldMk cId="4189885418" sldId="338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14:30.382" v="1162" actId="1076"/>
          <ac:spMkLst>
            <pc:docMk/>
            <pc:sldMk cId="4189885418" sldId="338"/>
            <ac:spMk id="10" creationId="{66FB5BC0-2FEA-44EF-8459-C7A41D80837B}"/>
          </ac:spMkLst>
        </pc:spChg>
        <pc:spChg chg="add del">
          <ac:chgData name="Garces, Daniel" userId="cb4af100-d3e5-441e-9a2b-39a47c6be568" providerId="ADAL" clId="{82595DB4-3616-464B-A75C-E706CA1AE120}" dt="2021-07-19T23:13:53.291" v="1143" actId="26606"/>
          <ac:spMkLst>
            <pc:docMk/>
            <pc:sldMk cId="4189885418" sldId="338"/>
            <ac:spMk id="12" creationId="{70BDD0CE-06A4-404B-8A13-580229C1C923}"/>
          </ac:spMkLst>
        </pc:spChg>
        <pc:spChg chg="add del">
          <ac:chgData name="Garces, Daniel" userId="cb4af100-d3e5-441e-9a2b-39a47c6be568" providerId="ADAL" clId="{82595DB4-3616-464B-A75C-E706CA1AE120}" dt="2021-07-19T23:13:53.291" v="1143" actId="26606"/>
          <ac:spMkLst>
            <pc:docMk/>
            <pc:sldMk cId="4189885418" sldId="338"/>
            <ac:spMk id="14" creationId="{EE9899FA-8881-472C-AA59-D08A89CA8AEF}"/>
          </ac:spMkLst>
        </pc:spChg>
        <pc:spChg chg="add del">
          <ac:chgData name="Garces, Daniel" userId="cb4af100-d3e5-441e-9a2b-39a47c6be568" providerId="ADAL" clId="{82595DB4-3616-464B-A75C-E706CA1AE120}" dt="2021-07-19T23:13:53.291" v="1143" actId="26606"/>
          <ac:spMkLst>
            <pc:docMk/>
            <pc:sldMk cId="4189885418" sldId="338"/>
            <ac:spMk id="16" creationId="{080B7D90-3DF1-4514-B26D-616BE35553C9}"/>
          </ac:spMkLst>
        </pc:spChg>
        <pc:spChg chg="del">
          <ac:chgData name="Garces, Daniel" userId="cb4af100-d3e5-441e-9a2b-39a47c6be568" providerId="ADAL" clId="{82595DB4-3616-464B-A75C-E706CA1AE120}" dt="2021-07-19T22:16:47.327" v="682" actId="478"/>
          <ac:spMkLst>
            <pc:docMk/>
            <pc:sldMk cId="4189885418" sldId="338"/>
            <ac:spMk id="17" creationId="{D4D7EED4-2DAE-4664-95E2-47CAB9758D04}"/>
          </ac:spMkLst>
        </pc:spChg>
        <pc:spChg chg="add">
          <ac:chgData name="Garces, Daniel" userId="cb4af100-d3e5-441e-9a2b-39a47c6be568" providerId="ADAL" clId="{82595DB4-3616-464B-A75C-E706CA1AE120}" dt="2021-07-19T23:13:53.297" v="1144" actId="26606"/>
          <ac:spMkLst>
            <pc:docMk/>
            <pc:sldMk cId="4189885418" sldId="338"/>
            <ac:spMk id="19" creationId="{823AC064-BC96-4F32-8AE1-B2FD38754823}"/>
          </ac:spMkLst>
        </pc:spChg>
        <pc:spChg chg="add mod">
          <ac:chgData name="Garces, Daniel" userId="cb4af100-d3e5-441e-9a2b-39a47c6be568" providerId="ADAL" clId="{82595DB4-3616-464B-A75C-E706CA1AE120}" dt="2021-07-19T23:28:30.258" v="1767" actId="20577"/>
          <ac:spMkLst>
            <pc:docMk/>
            <pc:sldMk cId="4189885418" sldId="338"/>
            <ac:spMk id="22" creationId="{BD728E5A-CF78-4380-AB89-782291344DC9}"/>
          </ac:spMkLst>
        </pc:spChg>
        <pc:spChg chg="add mod">
          <ac:chgData name="Garces, Daniel" userId="cb4af100-d3e5-441e-9a2b-39a47c6be568" providerId="ADAL" clId="{82595DB4-3616-464B-A75C-E706CA1AE120}" dt="2021-07-19T23:33:20.299" v="2025" actId="20577"/>
          <ac:spMkLst>
            <pc:docMk/>
            <pc:sldMk cId="4189885418" sldId="338"/>
            <ac:spMk id="23" creationId="{E247C205-A20D-49D7-8739-D205BEF00F10}"/>
          </ac:spMkLst>
        </pc:spChg>
        <pc:grpChg chg="del">
          <ac:chgData name="Garces, Daniel" userId="cb4af100-d3e5-441e-9a2b-39a47c6be568" providerId="ADAL" clId="{82595DB4-3616-464B-A75C-E706CA1AE120}" dt="2021-07-19T22:16:49.421" v="683" actId="478"/>
          <ac:grpSpMkLst>
            <pc:docMk/>
            <pc:sldMk cId="4189885418" sldId="338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16:50.955" v="684" actId="478"/>
          <ac:picMkLst>
            <pc:docMk/>
            <pc:sldMk cId="4189885418" sldId="338"/>
            <ac:picMk id="4" creationId="{4A789BB9-8C4F-4964-82CA-EF9B2B4631DE}"/>
          </ac:picMkLst>
        </pc:picChg>
        <pc:picChg chg="add del mod ord">
          <ac:chgData name="Garces, Daniel" userId="cb4af100-d3e5-441e-9a2b-39a47c6be568" providerId="ADAL" clId="{82595DB4-3616-464B-A75C-E706CA1AE120}" dt="2021-07-19T23:29:10.605" v="1774" actId="478"/>
          <ac:picMkLst>
            <pc:docMk/>
            <pc:sldMk cId="4189885418" sldId="338"/>
            <ac:picMk id="5" creationId="{789D806B-6076-4881-8707-0AEC9EFDC8C5}"/>
          </ac:picMkLst>
        </pc:picChg>
        <pc:picChg chg="add mod">
          <ac:chgData name="Garces, Daniel" userId="cb4af100-d3e5-441e-9a2b-39a47c6be568" providerId="ADAL" clId="{82595DB4-3616-464B-A75C-E706CA1AE120}" dt="2021-07-19T23:28:07.472" v="1709" actId="1076"/>
          <ac:picMkLst>
            <pc:docMk/>
            <pc:sldMk cId="4189885418" sldId="338"/>
            <ac:picMk id="7" creationId="{B6E2EECB-A109-407B-B257-8D74A5D87F3B}"/>
          </ac:picMkLst>
        </pc:picChg>
        <pc:picChg chg="del">
          <ac:chgData name="Garces, Daniel" userId="cb4af100-d3e5-441e-9a2b-39a47c6be568" providerId="ADAL" clId="{82595DB4-3616-464B-A75C-E706CA1AE120}" dt="2021-07-19T22:16:53.054" v="685" actId="478"/>
          <ac:picMkLst>
            <pc:docMk/>
            <pc:sldMk cId="4189885418" sldId="338"/>
            <ac:picMk id="8" creationId="{3FAADFB9-2F54-443D-BA20-E61F393A4465}"/>
          </ac:picMkLst>
        </pc:picChg>
        <pc:picChg chg="add mod">
          <ac:chgData name="Garces, Daniel" userId="cb4af100-d3e5-441e-9a2b-39a47c6be568" providerId="ADAL" clId="{82595DB4-3616-464B-A75C-E706CA1AE120}" dt="2021-07-19T23:29:15.261" v="1776" actId="1076"/>
          <ac:picMkLst>
            <pc:docMk/>
            <pc:sldMk cId="4189885418" sldId="338"/>
            <ac:picMk id="24" creationId="{9F54B028-09C9-407D-BEE1-875443059AB5}"/>
          </ac:picMkLst>
        </pc:picChg>
        <pc:cxnChg chg="add">
          <ac:chgData name="Garces, Daniel" userId="cb4af100-d3e5-441e-9a2b-39a47c6be568" providerId="ADAL" clId="{82595DB4-3616-464B-A75C-E706CA1AE120}" dt="2021-07-19T23:13:53.297" v="1144" actId="26606"/>
          <ac:cxnSpMkLst>
            <pc:docMk/>
            <pc:sldMk cId="4189885418" sldId="338"/>
            <ac:cxnSpMk id="20" creationId="{7E7C77BC-7138-40B1-A15B-20F57A494629}"/>
          </ac:cxnSpMkLst>
        </pc:cxnChg>
        <pc:cxnChg chg="add">
          <ac:chgData name="Garces, Daniel" userId="cb4af100-d3e5-441e-9a2b-39a47c6be568" providerId="ADAL" clId="{82595DB4-3616-464B-A75C-E706CA1AE120}" dt="2021-07-19T23:13:53.297" v="1144" actId="26606"/>
          <ac:cxnSpMkLst>
            <pc:docMk/>
            <pc:sldMk cId="4189885418" sldId="338"/>
            <ac:cxnSpMk id="21" creationId="{DB146403-F3D6-484B-B2ED-97F9565D0370}"/>
          </ac:cxnSpMkLst>
        </pc:cxnChg>
      </pc:sldChg>
      <pc:sldChg chg="addSp delSp modSp add mod modAnim">
        <pc:chgData name="Garces, Daniel" userId="cb4af100-d3e5-441e-9a2b-39a47c6be568" providerId="ADAL" clId="{82595DB4-3616-464B-A75C-E706CA1AE120}" dt="2021-07-19T23:32:43.706" v="2011" actId="20577"/>
        <pc:sldMkLst>
          <pc:docMk/>
          <pc:sldMk cId="3291667951" sldId="339"/>
        </pc:sldMkLst>
        <pc:spChg chg="mod">
          <ac:chgData name="Garces, Daniel" userId="cb4af100-d3e5-441e-9a2b-39a47c6be568" providerId="ADAL" clId="{82595DB4-3616-464B-A75C-E706CA1AE120}" dt="2021-07-19T22:20:39.588" v="731" actId="20577"/>
          <ac:spMkLst>
            <pc:docMk/>
            <pc:sldMk cId="3291667951" sldId="339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2:43.706" v="2011" actId="20577"/>
          <ac:spMkLst>
            <pc:docMk/>
            <pc:sldMk cId="3291667951" sldId="339"/>
            <ac:spMk id="11" creationId="{C2CB59D5-48FA-4823-8320-DD193325DBB0}"/>
          </ac:spMkLst>
        </pc:spChg>
        <pc:spChg chg="mod">
          <ac:chgData name="Garces, Daniel" userId="cb4af100-d3e5-441e-9a2b-39a47c6be568" providerId="ADAL" clId="{82595DB4-3616-464B-A75C-E706CA1AE120}" dt="2021-07-19T22:22:32.436" v="746" actId="1076"/>
          <ac:spMkLst>
            <pc:docMk/>
            <pc:sldMk cId="3291667951" sldId="339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2:22:29.453" v="745" actId="1076"/>
          <ac:grpSpMkLst>
            <pc:docMk/>
            <pc:sldMk cId="3291667951" sldId="339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20:55.122" v="733" actId="478"/>
          <ac:picMkLst>
            <pc:docMk/>
            <pc:sldMk cId="3291667951" sldId="339"/>
            <ac:picMk id="4" creationId="{4A789BB9-8C4F-4964-82CA-EF9B2B4631DE}"/>
          </ac:picMkLst>
        </pc:picChg>
        <pc:picChg chg="add mod">
          <ac:chgData name="Garces, Daniel" userId="cb4af100-d3e5-441e-9a2b-39a47c6be568" providerId="ADAL" clId="{82595DB4-3616-464B-A75C-E706CA1AE120}" dt="2021-07-19T23:31:56.517" v="1914" actId="1076"/>
          <ac:picMkLst>
            <pc:docMk/>
            <pc:sldMk cId="3291667951" sldId="339"/>
            <ac:picMk id="5" creationId="{533219C9-AB6F-4B26-9AA3-67A2B91A338E}"/>
          </ac:picMkLst>
        </pc:picChg>
        <pc:picChg chg="del">
          <ac:chgData name="Garces, Daniel" userId="cb4af100-d3e5-441e-9a2b-39a47c6be568" providerId="ADAL" clId="{82595DB4-3616-464B-A75C-E706CA1AE120}" dt="2021-07-19T22:20:55.122" v="733" actId="478"/>
          <ac:picMkLst>
            <pc:docMk/>
            <pc:sldMk cId="3291667951" sldId="339"/>
            <ac:picMk id="8" creationId="{3FAADFB9-2F54-443D-BA20-E61F393A4465}"/>
          </ac:picMkLst>
        </pc:picChg>
      </pc:sldChg>
      <pc:sldChg chg="addSp modSp add mod modAnim">
        <pc:chgData name="Garces, Daniel" userId="cb4af100-d3e5-441e-9a2b-39a47c6be568" providerId="ADAL" clId="{82595DB4-3616-464B-A75C-E706CA1AE120}" dt="2021-07-19T23:34:33.934" v="2151" actId="20577"/>
        <pc:sldMkLst>
          <pc:docMk/>
          <pc:sldMk cId="1459577476" sldId="340"/>
        </pc:sldMkLst>
        <pc:spChg chg="add mod">
          <ac:chgData name="Garces, Daniel" userId="cb4af100-d3e5-441e-9a2b-39a47c6be568" providerId="ADAL" clId="{82595DB4-3616-464B-A75C-E706CA1AE120}" dt="2021-07-19T23:33:57.157" v="2094" actId="20577"/>
          <ac:spMkLst>
            <pc:docMk/>
            <pc:sldMk cId="1459577476" sldId="340"/>
            <ac:spMk id="12" creationId="{7133E1E9-FD87-4ECD-B42B-ED3C83BD4929}"/>
          </ac:spMkLst>
        </pc:spChg>
        <pc:spChg chg="add mod">
          <ac:chgData name="Garces, Daniel" userId="cb4af100-d3e5-441e-9a2b-39a47c6be568" providerId="ADAL" clId="{82595DB4-3616-464B-A75C-E706CA1AE120}" dt="2021-07-19T23:34:33.934" v="2151" actId="20577"/>
          <ac:spMkLst>
            <pc:docMk/>
            <pc:sldMk cId="1459577476" sldId="340"/>
            <ac:spMk id="13" creationId="{3B84BD84-8441-4836-AAC0-A7E102F73BCD}"/>
          </ac:spMkLst>
        </pc:spChg>
        <pc:spChg chg="mod">
          <ac:chgData name="Garces, Daniel" userId="cb4af100-d3e5-441e-9a2b-39a47c6be568" providerId="ADAL" clId="{82595DB4-3616-464B-A75C-E706CA1AE120}" dt="2021-07-19T22:24:58.662" v="770" actId="1076"/>
          <ac:spMkLst>
            <pc:docMk/>
            <pc:sldMk cId="1459577476" sldId="340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2:24:54.895" v="769" actId="1076"/>
          <ac:grpSpMkLst>
            <pc:docMk/>
            <pc:sldMk cId="1459577476" sldId="340"/>
            <ac:grpSpMk id="18" creationId="{CB4C490A-37D9-4B8E-9325-9EBDB5E058B6}"/>
          </ac:grpSpMkLst>
        </pc:grpChg>
        <pc:picChg chg="add mod">
          <ac:chgData name="Garces, Daniel" userId="cb4af100-d3e5-441e-9a2b-39a47c6be568" providerId="ADAL" clId="{82595DB4-3616-464B-A75C-E706CA1AE120}" dt="2021-07-19T22:24:26.771" v="763" actId="1076"/>
          <ac:picMkLst>
            <pc:docMk/>
            <pc:sldMk cId="1459577476" sldId="340"/>
            <ac:picMk id="3" creationId="{C29F30DF-DE4D-4575-B58D-5598F8BE6398}"/>
          </ac:picMkLst>
        </pc:picChg>
        <pc:picChg chg="add mod">
          <ac:chgData name="Garces, Daniel" userId="cb4af100-d3e5-441e-9a2b-39a47c6be568" providerId="ADAL" clId="{82595DB4-3616-464B-A75C-E706CA1AE120}" dt="2021-07-19T22:24:29.704" v="764" actId="1076"/>
          <ac:picMkLst>
            <pc:docMk/>
            <pc:sldMk cId="1459577476" sldId="340"/>
            <ac:picMk id="4" creationId="{0BA9FA11-0419-4E65-9C6A-9A8C0A8CB99A}"/>
          </ac:picMkLst>
        </pc:picChg>
        <pc:picChg chg="mod">
          <ac:chgData name="Garces, Daniel" userId="cb4af100-d3e5-441e-9a2b-39a47c6be568" providerId="ADAL" clId="{82595DB4-3616-464B-A75C-E706CA1AE120}" dt="2021-07-19T23:32:59.070" v="2013" actId="1076"/>
          <ac:picMkLst>
            <pc:docMk/>
            <pc:sldMk cId="1459577476" sldId="340"/>
            <ac:picMk id="5" creationId="{533219C9-AB6F-4B26-9AA3-67A2B91A338E}"/>
          </ac:picMkLst>
        </pc:picChg>
        <pc:picChg chg="add mod">
          <ac:chgData name="Garces, Daniel" userId="cb4af100-d3e5-441e-9a2b-39a47c6be568" providerId="ADAL" clId="{82595DB4-3616-464B-A75C-E706CA1AE120}" dt="2021-07-19T22:24:32.206" v="765" actId="1076"/>
          <ac:picMkLst>
            <pc:docMk/>
            <pc:sldMk cId="1459577476" sldId="340"/>
            <ac:picMk id="6" creationId="{3596C659-A60A-4DDA-B0FA-8A7FB6D14A8C}"/>
          </ac:picMkLst>
        </pc:picChg>
        <pc:picChg chg="add mod">
          <ac:chgData name="Garces, Daniel" userId="cb4af100-d3e5-441e-9a2b-39a47c6be568" providerId="ADAL" clId="{82595DB4-3616-464B-A75C-E706CA1AE120}" dt="2021-07-19T22:24:49.371" v="768" actId="14100"/>
          <ac:picMkLst>
            <pc:docMk/>
            <pc:sldMk cId="1459577476" sldId="340"/>
            <ac:picMk id="7" creationId="{B4171E26-8815-47C7-885E-33C2B8CDACBB}"/>
          </ac:picMkLst>
        </pc:picChg>
      </pc:sldChg>
      <pc:sldChg chg="addSp delSp modSp add mod delAnim modAnim">
        <pc:chgData name="Garces, Daniel" userId="cb4af100-d3e5-441e-9a2b-39a47c6be568" providerId="ADAL" clId="{82595DB4-3616-464B-A75C-E706CA1AE120}" dt="2021-07-19T23:35:21.432" v="2233" actId="20577"/>
        <pc:sldMkLst>
          <pc:docMk/>
          <pc:sldMk cId="2647153810" sldId="341"/>
        </pc:sldMkLst>
        <pc:spChg chg="mod">
          <ac:chgData name="Garces, Daniel" userId="cb4af100-d3e5-441e-9a2b-39a47c6be568" providerId="ADAL" clId="{82595DB4-3616-464B-A75C-E706CA1AE120}" dt="2021-07-19T22:33:24.176" v="889" actId="1076"/>
          <ac:spMkLst>
            <pc:docMk/>
            <pc:sldMk cId="2647153810" sldId="341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5:21.432" v="2233" actId="20577"/>
          <ac:spMkLst>
            <pc:docMk/>
            <pc:sldMk cId="2647153810" sldId="341"/>
            <ac:spMk id="14" creationId="{77D9B4D6-B5A7-4E9E-A5FD-BB108AD7635C}"/>
          </ac:spMkLst>
        </pc:spChg>
        <pc:spChg chg="del">
          <ac:chgData name="Garces, Daniel" userId="cb4af100-d3e5-441e-9a2b-39a47c6be568" providerId="ADAL" clId="{82595DB4-3616-464B-A75C-E706CA1AE120}" dt="2021-07-19T22:31:57.851" v="875" actId="478"/>
          <ac:spMkLst>
            <pc:docMk/>
            <pc:sldMk cId="2647153810" sldId="341"/>
            <ac:spMk id="17" creationId="{D4D7EED4-2DAE-4664-95E2-47CAB9758D04}"/>
          </ac:spMkLst>
        </pc:spChg>
        <pc:grpChg chg="del">
          <ac:chgData name="Garces, Daniel" userId="cb4af100-d3e5-441e-9a2b-39a47c6be568" providerId="ADAL" clId="{82595DB4-3616-464B-A75C-E706CA1AE120}" dt="2021-07-19T22:31:59.878" v="876" actId="478"/>
          <ac:grpSpMkLst>
            <pc:docMk/>
            <pc:sldMk cId="2647153810" sldId="341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32:47.706" v="878" actId="478"/>
          <ac:picMkLst>
            <pc:docMk/>
            <pc:sldMk cId="2647153810" sldId="341"/>
            <ac:picMk id="3" creationId="{C29F30DF-DE4D-4575-B58D-5598F8BE6398}"/>
          </ac:picMkLst>
        </pc:picChg>
        <pc:picChg chg="del">
          <ac:chgData name="Garces, Daniel" userId="cb4af100-d3e5-441e-9a2b-39a47c6be568" providerId="ADAL" clId="{82595DB4-3616-464B-A75C-E706CA1AE120}" dt="2021-07-19T22:32:49.230" v="879" actId="478"/>
          <ac:picMkLst>
            <pc:docMk/>
            <pc:sldMk cId="2647153810" sldId="341"/>
            <ac:picMk id="4" creationId="{0BA9FA11-0419-4E65-9C6A-9A8C0A8CB99A}"/>
          </ac:picMkLst>
        </pc:picChg>
        <pc:picChg chg="del">
          <ac:chgData name="Garces, Daniel" userId="cb4af100-d3e5-441e-9a2b-39a47c6be568" providerId="ADAL" clId="{82595DB4-3616-464B-A75C-E706CA1AE120}" dt="2021-07-19T22:32:45.968" v="877" actId="478"/>
          <ac:picMkLst>
            <pc:docMk/>
            <pc:sldMk cId="2647153810" sldId="341"/>
            <ac:picMk id="5" creationId="{533219C9-AB6F-4B26-9AA3-67A2B91A338E}"/>
          </ac:picMkLst>
        </pc:picChg>
        <pc:picChg chg="del">
          <ac:chgData name="Garces, Daniel" userId="cb4af100-d3e5-441e-9a2b-39a47c6be568" providerId="ADAL" clId="{82595DB4-3616-464B-A75C-E706CA1AE120}" dt="2021-07-19T22:32:50.751" v="880" actId="478"/>
          <ac:picMkLst>
            <pc:docMk/>
            <pc:sldMk cId="2647153810" sldId="341"/>
            <ac:picMk id="6" creationId="{3596C659-A60A-4DDA-B0FA-8A7FB6D14A8C}"/>
          </ac:picMkLst>
        </pc:picChg>
        <pc:picChg chg="del">
          <ac:chgData name="Garces, Daniel" userId="cb4af100-d3e5-441e-9a2b-39a47c6be568" providerId="ADAL" clId="{82595DB4-3616-464B-A75C-E706CA1AE120}" dt="2021-07-19T22:32:52.395" v="881" actId="478"/>
          <ac:picMkLst>
            <pc:docMk/>
            <pc:sldMk cId="2647153810" sldId="341"/>
            <ac:picMk id="7" creationId="{B4171E26-8815-47C7-885E-33C2B8CDACBB}"/>
          </ac:picMkLst>
        </pc:picChg>
        <pc:picChg chg="add mod">
          <ac:chgData name="Garces, Daniel" userId="cb4af100-d3e5-441e-9a2b-39a47c6be568" providerId="ADAL" clId="{82595DB4-3616-464B-A75C-E706CA1AE120}" dt="2021-07-19T23:34:49.912" v="2153" actId="14100"/>
          <ac:picMkLst>
            <pc:docMk/>
            <pc:sldMk cId="2647153810" sldId="341"/>
            <ac:picMk id="9" creationId="{F9328D04-101D-428A-945A-3A4410396641}"/>
          </ac:picMkLst>
        </pc:picChg>
      </pc:sldChg>
      <pc:sldChg chg="addSp delSp modSp add mod delAnim modAnim">
        <pc:chgData name="Garces, Daniel" userId="cb4af100-d3e5-441e-9a2b-39a47c6be568" providerId="ADAL" clId="{82595DB4-3616-464B-A75C-E706CA1AE120}" dt="2021-07-26T16:27:18.991" v="3187" actId="1076"/>
        <pc:sldMkLst>
          <pc:docMk/>
          <pc:sldMk cId="3664084327" sldId="342"/>
        </pc:sldMkLst>
        <pc:spChg chg="mod">
          <ac:chgData name="Garces, Daniel" userId="cb4af100-d3e5-441e-9a2b-39a47c6be568" providerId="ADAL" clId="{82595DB4-3616-464B-A75C-E706CA1AE120}" dt="2021-07-19T22:28:42.288" v="874" actId="20577"/>
          <ac:spMkLst>
            <pc:docMk/>
            <pc:sldMk cId="3664084327" sldId="342"/>
            <ac:spMk id="2" creationId="{74B1D658-CB91-4943-9927-855715FE5290}"/>
          </ac:spMkLst>
        </pc:spChg>
        <pc:spChg chg="add del mod">
          <ac:chgData name="Garces, Daniel" userId="cb4af100-d3e5-441e-9a2b-39a47c6be568" providerId="ADAL" clId="{82595DB4-3616-464B-A75C-E706CA1AE120}" dt="2021-07-26T16:25:25.907" v="3052" actId="478"/>
          <ac:spMkLst>
            <pc:docMk/>
            <pc:sldMk cId="3664084327" sldId="342"/>
            <ac:spMk id="3" creationId="{DFD25FA2-0823-417A-8F14-C82AAB0090E5}"/>
          </ac:spMkLst>
        </pc:spChg>
        <pc:spChg chg="add mod">
          <ac:chgData name="Garces, Daniel" userId="cb4af100-d3e5-441e-9a2b-39a47c6be568" providerId="ADAL" clId="{82595DB4-3616-464B-A75C-E706CA1AE120}" dt="2021-07-26T16:25:43.630" v="3070" actId="1076"/>
          <ac:spMkLst>
            <pc:docMk/>
            <pc:sldMk cId="3664084327" sldId="342"/>
            <ac:spMk id="4" creationId="{E3B5BBE7-5EEC-4F81-B1A4-6D89F9CEF4ED}"/>
          </ac:spMkLst>
        </pc:spChg>
        <pc:spChg chg="add mod">
          <ac:chgData name="Garces, Daniel" userId="cb4af100-d3e5-441e-9a2b-39a47c6be568" providerId="ADAL" clId="{82595DB4-3616-464B-A75C-E706CA1AE120}" dt="2021-07-26T16:25:57.407" v="3088" actId="1076"/>
          <ac:spMkLst>
            <pc:docMk/>
            <pc:sldMk cId="3664084327" sldId="342"/>
            <ac:spMk id="7" creationId="{4C5BC3C2-351A-4F1A-AD27-39A6C64E84C3}"/>
          </ac:spMkLst>
        </pc:spChg>
        <pc:spChg chg="add mod">
          <ac:chgData name="Garces, Daniel" userId="cb4af100-d3e5-441e-9a2b-39a47c6be568" providerId="ADAL" clId="{82595DB4-3616-464B-A75C-E706CA1AE120}" dt="2021-07-26T16:26:39.080" v="3123" actId="1076"/>
          <ac:spMkLst>
            <pc:docMk/>
            <pc:sldMk cId="3664084327" sldId="342"/>
            <ac:spMk id="8" creationId="{10C8A108-0E56-4152-B192-25D48B9FAB85}"/>
          </ac:spMkLst>
        </pc:spChg>
        <pc:spChg chg="add mod">
          <ac:chgData name="Garces, Daniel" userId="cb4af100-d3e5-441e-9a2b-39a47c6be568" providerId="ADAL" clId="{82595DB4-3616-464B-A75C-E706CA1AE120}" dt="2021-07-26T16:26:59.335" v="3152" actId="1076"/>
          <ac:spMkLst>
            <pc:docMk/>
            <pc:sldMk cId="3664084327" sldId="342"/>
            <ac:spMk id="10" creationId="{D1E5C1D1-834E-4929-84D2-90C88151CC8C}"/>
          </ac:spMkLst>
        </pc:spChg>
        <pc:spChg chg="add mod">
          <ac:chgData name="Garces, Daniel" userId="cb4af100-d3e5-441e-9a2b-39a47c6be568" providerId="ADAL" clId="{82595DB4-3616-464B-A75C-E706CA1AE120}" dt="2021-07-26T16:27:18.991" v="3187" actId="1076"/>
          <ac:spMkLst>
            <pc:docMk/>
            <pc:sldMk cId="3664084327" sldId="342"/>
            <ac:spMk id="11" creationId="{68E937EA-A0DD-4B4F-8DE3-1BD4DDFE016A}"/>
          </ac:spMkLst>
        </pc:spChg>
        <pc:spChg chg="add mod">
          <ac:chgData name="Garces, Daniel" userId="cb4af100-d3e5-441e-9a2b-39a47c6be568" providerId="ADAL" clId="{82595DB4-3616-464B-A75C-E706CA1AE120}" dt="2021-07-19T23:37:31.403" v="2375" actId="20577"/>
          <ac:spMkLst>
            <pc:docMk/>
            <pc:sldMk cId="3664084327" sldId="342"/>
            <ac:spMk id="14" creationId="{197FBF17-CB6F-456F-B2F5-7D725C0EB5A3}"/>
          </ac:spMkLst>
        </pc:spChg>
        <pc:spChg chg="del">
          <ac:chgData name="Garces, Daniel" userId="cb4af100-d3e5-441e-9a2b-39a47c6be568" providerId="ADAL" clId="{82595DB4-3616-464B-A75C-E706CA1AE120}" dt="2021-07-19T22:40:11.413" v="923" actId="478"/>
          <ac:spMkLst>
            <pc:docMk/>
            <pc:sldMk cId="3664084327" sldId="342"/>
            <ac:spMk id="17" creationId="{D4D7EED4-2DAE-4664-95E2-47CAB9758D04}"/>
          </ac:spMkLst>
        </pc:spChg>
        <pc:grpChg chg="del">
          <ac:chgData name="Garces, Daniel" userId="cb4af100-d3e5-441e-9a2b-39a47c6be568" providerId="ADAL" clId="{82595DB4-3616-464B-A75C-E706CA1AE120}" dt="2021-07-19T22:40:13.464" v="924" actId="478"/>
          <ac:grpSpMkLst>
            <pc:docMk/>
            <pc:sldMk cId="3664084327" sldId="342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40:17.972" v="926" actId="478"/>
          <ac:picMkLst>
            <pc:docMk/>
            <pc:sldMk cId="3664084327" sldId="342"/>
            <ac:picMk id="3" creationId="{C29F30DF-DE4D-4575-B58D-5598F8BE6398}"/>
          </ac:picMkLst>
        </pc:picChg>
        <pc:picChg chg="del">
          <ac:chgData name="Garces, Daniel" userId="cb4af100-d3e5-441e-9a2b-39a47c6be568" providerId="ADAL" clId="{82595DB4-3616-464B-A75C-E706CA1AE120}" dt="2021-07-19T22:40:19.558" v="927" actId="478"/>
          <ac:picMkLst>
            <pc:docMk/>
            <pc:sldMk cId="3664084327" sldId="342"/>
            <ac:picMk id="4" creationId="{0BA9FA11-0419-4E65-9C6A-9A8C0A8CB99A}"/>
          </ac:picMkLst>
        </pc:picChg>
        <pc:picChg chg="del">
          <ac:chgData name="Garces, Daniel" userId="cb4af100-d3e5-441e-9a2b-39a47c6be568" providerId="ADAL" clId="{82595DB4-3616-464B-A75C-E706CA1AE120}" dt="2021-07-19T22:40:16.117" v="925" actId="478"/>
          <ac:picMkLst>
            <pc:docMk/>
            <pc:sldMk cId="3664084327" sldId="342"/>
            <ac:picMk id="5" creationId="{533219C9-AB6F-4B26-9AA3-67A2B91A338E}"/>
          </ac:picMkLst>
        </pc:picChg>
        <pc:picChg chg="del">
          <ac:chgData name="Garces, Daniel" userId="cb4af100-d3e5-441e-9a2b-39a47c6be568" providerId="ADAL" clId="{82595DB4-3616-464B-A75C-E706CA1AE120}" dt="2021-07-19T22:40:21.148" v="928" actId="478"/>
          <ac:picMkLst>
            <pc:docMk/>
            <pc:sldMk cId="3664084327" sldId="342"/>
            <ac:picMk id="6" creationId="{3596C659-A60A-4DDA-B0FA-8A7FB6D14A8C}"/>
          </ac:picMkLst>
        </pc:picChg>
        <pc:picChg chg="del">
          <ac:chgData name="Garces, Daniel" userId="cb4af100-d3e5-441e-9a2b-39a47c6be568" providerId="ADAL" clId="{82595DB4-3616-464B-A75C-E706CA1AE120}" dt="2021-07-19T22:40:22.944" v="929" actId="478"/>
          <ac:picMkLst>
            <pc:docMk/>
            <pc:sldMk cId="3664084327" sldId="342"/>
            <ac:picMk id="7" creationId="{B4171E26-8815-47C7-885E-33C2B8CDACBB}"/>
          </ac:picMkLst>
        </pc:picChg>
        <pc:picChg chg="add mod">
          <ac:chgData name="Garces, Daniel" userId="cb4af100-d3e5-441e-9a2b-39a47c6be568" providerId="ADAL" clId="{82595DB4-3616-464B-A75C-E706CA1AE120}" dt="2021-07-19T23:37:04.995" v="2337" actId="1076"/>
          <ac:picMkLst>
            <pc:docMk/>
            <pc:sldMk cId="3664084327" sldId="342"/>
            <ac:picMk id="9" creationId="{EE923C0E-9CD2-4923-9431-FF00351793B3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36:15.330" v="2275" actId="20577"/>
        <pc:sldMkLst>
          <pc:docMk/>
          <pc:sldMk cId="1445256483" sldId="343"/>
        </pc:sldMkLst>
        <pc:spChg chg="add mod">
          <ac:chgData name="Garces, Daniel" userId="cb4af100-d3e5-441e-9a2b-39a47c6be568" providerId="ADAL" clId="{82595DB4-3616-464B-A75C-E706CA1AE120}" dt="2021-07-19T23:36:15.330" v="2275" actId="20577"/>
          <ac:spMkLst>
            <pc:docMk/>
            <pc:sldMk cId="1445256483" sldId="343"/>
            <ac:spMk id="8" creationId="{369EC747-B0CD-4836-8C9C-5A0A73F255D9}"/>
          </ac:spMkLst>
        </pc:spChg>
        <pc:picChg chg="add mod">
          <ac:chgData name="Garces, Daniel" userId="cb4af100-d3e5-441e-9a2b-39a47c6be568" providerId="ADAL" clId="{82595DB4-3616-464B-A75C-E706CA1AE120}" dt="2021-07-19T23:35:45.115" v="2234" actId="14100"/>
          <ac:picMkLst>
            <pc:docMk/>
            <pc:sldMk cId="1445256483" sldId="343"/>
            <ac:picMk id="4" creationId="{767BA691-015B-43CA-A136-8D607889AD24}"/>
          </ac:picMkLst>
        </pc:picChg>
        <pc:picChg chg="add mod">
          <ac:chgData name="Garces, Daniel" userId="cb4af100-d3e5-441e-9a2b-39a47c6be568" providerId="ADAL" clId="{82595DB4-3616-464B-A75C-E706CA1AE120}" dt="2021-07-19T23:35:49.331" v="2235" actId="1076"/>
          <ac:picMkLst>
            <pc:docMk/>
            <pc:sldMk cId="1445256483" sldId="343"/>
            <ac:picMk id="6" creationId="{F52FDFBA-86E8-43B9-BFE0-E732E39B0133}"/>
          </ac:picMkLst>
        </pc:picChg>
        <pc:picChg chg="del">
          <ac:chgData name="Garces, Daniel" userId="cb4af100-d3e5-441e-9a2b-39a47c6be568" providerId="ADAL" clId="{82595DB4-3616-464B-A75C-E706CA1AE120}" dt="2021-07-19T22:33:43.225" v="891" actId="478"/>
          <ac:picMkLst>
            <pc:docMk/>
            <pc:sldMk cId="1445256483" sldId="343"/>
            <ac:picMk id="9" creationId="{F9328D04-101D-428A-945A-3A4410396641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36:48.964" v="2335" actId="20577"/>
        <pc:sldMkLst>
          <pc:docMk/>
          <pc:sldMk cId="748331732" sldId="344"/>
        </pc:sldMkLst>
        <pc:spChg chg="mod">
          <ac:chgData name="Garces, Daniel" userId="cb4af100-d3e5-441e-9a2b-39a47c6be568" providerId="ADAL" clId="{82595DB4-3616-464B-A75C-E706CA1AE120}" dt="2021-07-19T22:35:14.011" v="907" actId="1076"/>
          <ac:spMkLst>
            <pc:docMk/>
            <pc:sldMk cId="748331732" sldId="344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6:48.964" v="2335" actId="20577"/>
          <ac:spMkLst>
            <pc:docMk/>
            <pc:sldMk cId="748331732" sldId="344"/>
            <ac:spMk id="7" creationId="{771F1E30-DCFD-4F7F-BBB7-37E46E30B69E}"/>
          </ac:spMkLst>
        </pc:spChg>
        <pc:picChg chg="add mod">
          <ac:chgData name="Garces, Daniel" userId="cb4af100-d3e5-441e-9a2b-39a47c6be568" providerId="ADAL" clId="{82595DB4-3616-464B-A75C-E706CA1AE120}" dt="2021-07-19T22:36:17.205" v="922" actId="1076"/>
          <ac:picMkLst>
            <pc:docMk/>
            <pc:sldMk cId="748331732" sldId="344"/>
            <ac:picMk id="3" creationId="{5CEEEE6D-B655-46F7-9D02-F39C2E600504}"/>
          </ac:picMkLst>
        </pc:picChg>
        <pc:picChg chg="del">
          <ac:chgData name="Garces, Daniel" userId="cb4af100-d3e5-441e-9a2b-39a47c6be568" providerId="ADAL" clId="{82595DB4-3616-464B-A75C-E706CA1AE120}" dt="2021-07-19T22:35:03.163" v="904" actId="478"/>
          <ac:picMkLst>
            <pc:docMk/>
            <pc:sldMk cId="748331732" sldId="344"/>
            <ac:picMk id="4" creationId="{767BA691-015B-43CA-A136-8D607889AD24}"/>
          </ac:picMkLst>
        </pc:picChg>
        <pc:picChg chg="add mod">
          <ac:chgData name="Garces, Daniel" userId="cb4af100-d3e5-441e-9a2b-39a47c6be568" providerId="ADAL" clId="{82595DB4-3616-464B-A75C-E706CA1AE120}" dt="2021-07-19T22:35:50.998" v="917" actId="14100"/>
          <ac:picMkLst>
            <pc:docMk/>
            <pc:sldMk cId="748331732" sldId="344"/>
            <ac:picMk id="5" creationId="{8FB0CDEE-34DB-45F4-A3E3-1B26CA4B02FD}"/>
          </ac:picMkLst>
        </pc:picChg>
        <pc:picChg chg="del">
          <ac:chgData name="Garces, Daniel" userId="cb4af100-d3e5-441e-9a2b-39a47c6be568" providerId="ADAL" clId="{82595DB4-3616-464B-A75C-E706CA1AE120}" dt="2021-07-19T22:35:04.734" v="905" actId="478"/>
          <ac:picMkLst>
            <pc:docMk/>
            <pc:sldMk cId="748331732" sldId="344"/>
            <ac:picMk id="6" creationId="{F52FDFBA-86E8-43B9-BFE0-E732E39B0133}"/>
          </ac:picMkLst>
        </pc:picChg>
      </pc:sldChg>
      <pc:sldChg chg="addSp delSp modSp add mod setBg modAnim">
        <pc:chgData name="Garces, Daniel" userId="cb4af100-d3e5-441e-9a2b-39a47c6be568" providerId="ADAL" clId="{82595DB4-3616-464B-A75C-E706CA1AE120}" dt="2021-07-19T23:31:31.200" v="1911" actId="1076"/>
        <pc:sldMkLst>
          <pc:docMk/>
          <pc:sldMk cId="699989607" sldId="345"/>
        </pc:sldMkLst>
        <pc:spChg chg="mod ord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2" creationId="{74B1D658-CB91-4943-9927-855715FE5290}"/>
          </ac:spMkLst>
        </pc:spChg>
        <pc:spChg chg="add del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13" creationId="{70BDD0CE-06A4-404B-8A13-580229C1C923}"/>
          </ac:spMkLst>
        </pc:spChg>
        <pc:spChg chg="add del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14" creationId="{EE9899FA-8881-472C-AA59-D08A89CA8AEF}"/>
          </ac:spMkLst>
        </pc:spChg>
        <pc:spChg chg="add del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15" creationId="{080B7D90-3DF1-4514-B26D-616BE35553C9}"/>
          </ac:spMkLst>
        </pc:spChg>
        <pc:spChg chg="add del">
          <ac:chgData name="Garces, Daniel" userId="cb4af100-d3e5-441e-9a2b-39a47c6be568" providerId="ADAL" clId="{82595DB4-3616-464B-A75C-E706CA1AE120}" dt="2021-07-19T23:12:55.209" v="1138" actId="26606"/>
          <ac:spMkLst>
            <pc:docMk/>
            <pc:sldMk cId="699989607" sldId="345"/>
            <ac:spMk id="16" creationId="{E8D41CF8-5232-42BC-8D05-AFEDE215398E}"/>
          </ac:spMkLst>
        </pc:spChg>
        <pc:spChg chg="add del">
          <ac:chgData name="Garces, Daniel" userId="cb4af100-d3e5-441e-9a2b-39a47c6be568" providerId="ADAL" clId="{82595DB4-3616-464B-A75C-E706CA1AE120}" dt="2021-07-19T23:14:43.749" v="1164" actId="26606"/>
          <ac:spMkLst>
            <pc:docMk/>
            <pc:sldMk cId="699989607" sldId="345"/>
            <ac:spMk id="17" creationId="{823AC064-BC96-4F32-8AE1-B2FD38754823}"/>
          </ac:spMkLst>
        </pc:spChg>
        <pc:spChg chg="add del">
          <ac:chgData name="Garces, Daniel" userId="cb4af100-d3e5-441e-9a2b-39a47c6be568" providerId="ADAL" clId="{82595DB4-3616-464B-A75C-E706CA1AE120}" dt="2021-07-19T23:12:55.209" v="1138" actId="26606"/>
          <ac:spMkLst>
            <pc:docMk/>
            <pc:sldMk cId="699989607" sldId="345"/>
            <ac:spMk id="18" creationId="{49237091-E62C-4878-AA4C-0B9995ADB28F}"/>
          </ac:spMkLst>
        </pc:spChg>
        <pc:spChg chg="add del">
          <ac:chgData name="Garces, Daniel" userId="cb4af100-d3e5-441e-9a2b-39a47c6be568" providerId="ADAL" clId="{82595DB4-3616-464B-A75C-E706CA1AE120}" dt="2021-07-19T23:13:14.855" v="1140" actId="26606"/>
          <ac:spMkLst>
            <pc:docMk/>
            <pc:sldMk cId="699989607" sldId="345"/>
            <ac:spMk id="20" creationId="{080B7D90-3DF1-4514-B26D-616BE35553C9}"/>
          </ac:spMkLst>
        </pc:spChg>
        <pc:spChg chg="add del">
          <ac:chgData name="Garces, Daniel" userId="cb4af100-d3e5-441e-9a2b-39a47c6be568" providerId="ADAL" clId="{82595DB4-3616-464B-A75C-E706CA1AE120}" dt="2021-07-19T23:13:14.855" v="1140" actId="26606"/>
          <ac:spMkLst>
            <pc:docMk/>
            <pc:sldMk cId="699989607" sldId="345"/>
            <ac:spMk id="21" creationId="{70BDD0CE-06A4-404B-8A13-580229C1C923}"/>
          </ac:spMkLst>
        </pc:spChg>
        <pc:spChg chg="add del">
          <ac:chgData name="Garces, Daniel" userId="cb4af100-d3e5-441e-9a2b-39a47c6be568" providerId="ADAL" clId="{82595DB4-3616-464B-A75C-E706CA1AE120}" dt="2021-07-19T23:13:14.855" v="1140" actId="26606"/>
          <ac:spMkLst>
            <pc:docMk/>
            <pc:sldMk cId="699989607" sldId="345"/>
            <ac:spMk id="22" creationId="{EE9899FA-8881-472C-AA59-D08A89CA8AEF}"/>
          </ac:spMkLst>
        </pc:spChg>
        <pc:spChg chg="add mod">
          <ac:chgData name="Garces, Daniel" userId="cb4af100-d3e5-441e-9a2b-39a47c6be568" providerId="ADAL" clId="{82595DB4-3616-464B-A75C-E706CA1AE120}" dt="2021-07-19T23:15:04.602" v="1168" actId="1076"/>
          <ac:spMkLst>
            <pc:docMk/>
            <pc:sldMk cId="699989607" sldId="345"/>
            <ac:spMk id="25" creationId="{ECC8F3EF-A411-4347-A9D2-AD0CAB828855}"/>
          </ac:spMkLst>
        </pc:spChg>
        <pc:spChg chg="add del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26" creationId="{A5711A0E-A428-4ED1-96CB-33D69FD842E4}"/>
          </ac:spMkLst>
        </pc:spChg>
        <pc:spChg chg="add mod">
          <ac:chgData name="Garces, Daniel" userId="cb4af100-d3e5-441e-9a2b-39a47c6be568" providerId="ADAL" clId="{82595DB4-3616-464B-A75C-E706CA1AE120}" dt="2021-07-19T23:30:13.700" v="1817" actId="1076"/>
          <ac:spMkLst>
            <pc:docMk/>
            <pc:sldMk cId="699989607" sldId="345"/>
            <ac:spMk id="27" creationId="{11198DB4-EACF-47D1-934C-65A36F099C7B}"/>
          </ac:spMkLst>
        </pc:spChg>
        <pc:spChg chg="add mod">
          <ac:chgData name="Garces, Daniel" userId="cb4af100-d3e5-441e-9a2b-39a47c6be568" providerId="ADAL" clId="{82595DB4-3616-464B-A75C-E706CA1AE120}" dt="2021-07-19T23:31:25.321" v="1910" actId="1076"/>
          <ac:spMkLst>
            <pc:docMk/>
            <pc:sldMk cId="699989607" sldId="345"/>
            <ac:spMk id="28" creationId="{AA2FD175-DC2E-4745-A420-8A4958370E80}"/>
          </ac:spMkLst>
        </pc:spChg>
        <pc:grpChg chg="add del mod">
          <ac:chgData name="Garces, Daniel" userId="cb4af100-d3e5-441e-9a2b-39a47c6be568" providerId="ADAL" clId="{82595DB4-3616-464B-A75C-E706CA1AE120}" dt="2021-07-19T22:46:04.416" v="955" actId="478"/>
          <ac:grpSpMkLst>
            <pc:docMk/>
            <pc:sldMk cId="699989607" sldId="345"/>
            <ac:grpSpMk id="6" creationId="{08014B7B-6831-4CB2-B167-4957568F1FB6}"/>
          </ac:grpSpMkLst>
        </pc:grpChg>
        <pc:picChg chg="add mod ord">
          <ac:chgData name="Garces, Daniel" userId="cb4af100-d3e5-441e-9a2b-39a47c6be568" providerId="ADAL" clId="{82595DB4-3616-464B-A75C-E706CA1AE120}" dt="2021-07-19T23:14:52.826" v="1166" actId="26606"/>
          <ac:picMkLst>
            <pc:docMk/>
            <pc:sldMk cId="699989607" sldId="345"/>
            <ac:picMk id="4" creationId="{BB1A4E0F-FA83-46E6-86BC-E8E7A7F49739}"/>
          </ac:picMkLst>
        </pc:picChg>
        <pc:picChg chg="del">
          <ac:chgData name="Garces, Daniel" userId="cb4af100-d3e5-441e-9a2b-39a47c6be568" providerId="ADAL" clId="{82595DB4-3616-464B-A75C-E706CA1AE120}" dt="2021-07-19T22:43:36.557" v="932" actId="478"/>
          <ac:picMkLst>
            <pc:docMk/>
            <pc:sldMk cId="699989607" sldId="345"/>
            <ac:picMk id="5" creationId="{789D806B-6076-4881-8707-0AEC9EFDC8C5}"/>
          </ac:picMkLst>
        </pc:picChg>
        <pc:picChg chg="del">
          <ac:chgData name="Garces, Daniel" userId="cb4af100-d3e5-441e-9a2b-39a47c6be568" providerId="ADAL" clId="{82595DB4-3616-464B-A75C-E706CA1AE120}" dt="2021-07-19T22:43:34.604" v="931" actId="478"/>
          <ac:picMkLst>
            <pc:docMk/>
            <pc:sldMk cId="699989607" sldId="345"/>
            <ac:picMk id="7" creationId="{B6E2EECB-A109-407B-B257-8D74A5D87F3B}"/>
          </ac:picMkLst>
        </pc:picChg>
        <pc:picChg chg="mod">
          <ac:chgData name="Garces, Daniel" userId="cb4af100-d3e5-441e-9a2b-39a47c6be568" providerId="ADAL" clId="{82595DB4-3616-464B-A75C-E706CA1AE120}" dt="2021-07-19T22:45:21.687" v="953"/>
          <ac:picMkLst>
            <pc:docMk/>
            <pc:sldMk cId="699989607" sldId="345"/>
            <ac:picMk id="8" creationId="{05A34D42-9C4E-4F57-B387-D8CDF03FACC4}"/>
          </ac:picMkLst>
        </pc:picChg>
        <pc:picChg chg="mod">
          <ac:chgData name="Garces, Daniel" userId="cb4af100-d3e5-441e-9a2b-39a47c6be568" providerId="ADAL" clId="{82595DB4-3616-464B-A75C-E706CA1AE120}" dt="2021-07-19T22:45:21.687" v="953"/>
          <ac:picMkLst>
            <pc:docMk/>
            <pc:sldMk cId="699989607" sldId="345"/>
            <ac:picMk id="9" creationId="{B6ED4196-CE2E-4D04-8740-0EE19923A54A}"/>
          </ac:picMkLst>
        </pc:picChg>
        <pc:picChg chg="add mod">
          <ac:chgData name="Garces, Daniel" userId="cb4af100-d3e5-441e-9a2b-39a47c6be568" providerId="ADAL" clId="{82595DB4-3616-464B-A75C-E706CA1AE120}" dt="2021-07-19T23:31:31.200" v="1911" actId="1076"/>
          <ac:picMkLst>
            <pc:docMk/>
            <pc:sldMk cId="699989607" sldId="345"/>
            <ac:picMk id="11" creationId="{6168443F-430B-41ED-A943-71CA6EA8C0C0}"/>
          </ac:picMkLst>
        </pc:picChg>
        <pc:cxnChg chg="add del">
          <ac:chgData name="Garces, Daniel" userId="cb4af100-d3e5-441e-9a2b-39a47c6be568" providerId="ADAL" clId="{82595DB4-3616-464B-A75C-E706CA1AE120}" dt="2021-07-19T23:14:43.749" v="1164" actId="26606"/>
          <ac:cxnSpMkLst>
            <pc:docMk/>
            <pc:sldMk cId="699989607" sldId="345"/>
            <ac:cxnSpMk id="19" creationId="{7E7C77BC-7138-40B1-A15B-20F57A494629}"/>
          </ac:cxnSpMkLst>
        </pc:cxnChg>
        <pc:cxnChg chg="add del">
          <ac:chgData name="Garces, Daniel" userId="cb4af100-d3e5-441e-9a2b-39a47c6be568" providerId="ADAL" clId="{82595DB4-3616-464B-A75C-E706CA1AE120}" dt="2021-07-19T23:14:43.749" v="1164" actId="26606"/>
          <ac:cxnSpMkLst>
            <pc:docMk/>
            <pc:sldMk cId="699989607" sldId="345"/>
            <ac:cxnSpMk id="24" creationId="{DB146403-F3D6-484B-B2ED-97F9565D0370}"/>
          </ac:cxnSpMkLst>
        </pc:cxnChg>
      </pc:sldChg>
      <pc:sldChg chg="addSp modSp add del mod">
        <pc:chgData name="Garces, Daniel" userId="cb4af100-d3e5-441e-9a2b-39a47c6be568" providerId="ADAL" clId="{82595DB4-3616-464B-A75C-E706CA1AE120}" dt="2021-07-19T22:53:01.148" v="1073" actId="47"/>
        <pc:sldMkLst>
          <pc:docMk/>
          <pc:sldMk cId="1747515391" sldId="346"/>
        </pc:sldMkLst>
        <pc:spChg chg="mod">
          <ac:chgData name="Garces, Daniel" userId="cb4af100-d3e5-441e-9a2b-39a47c6be568" providerId="ADAL" clId="{82595DB4-3616-464B-A75C-E706CA1AE120}" dt="2021-07-19T22:44:11.732" v="952" actId="20577"/>
          <ac:spMkLst>
            <pc:docMk/>
            <pc:sldMk cId="1747515391" sldId="346"/>
            <ac:spMk id="2" creationId="{74B1D658-CB91-4943-9927-855715FE5290}"/>
          </ac:spMkLst>
        </pc:sp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4" creationId="{03398B3E-B195-4685-B371-D546F6062E5F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6" creationId="{3B2A454D-BD3B-4ED0-BE10-6CFDB16EFB58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8" creationId="{BADBE57D-5BA1-4D05-85BD-DD65B9C88E60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0" creationId="{7850B7D1-C244-42FF-90D1-D22A83BB2798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2" creationId="{9C22FAC6-7BB6-43B9-B67A-ED76F3DE2ED9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4" creationId="{818FA58A-4AFC-4324-ADF0-BBB0FFCA2F42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6" creationId="{DEE8B9F0-0B59-4F08-A965-03D50613B2D9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8" creationId="{D49F78D5-BF80-49B0-80BC-EF7224D5FE01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44:36.897" v="3043" actId="1076"/>
        <pc:sldMkLst>
          <pc:docMk/>
          <pc:sldMk cId="1283530871" sldId="347"/>
        </pc:sldMkLst>
        <pc:spChg chg="add mod">
          <ac:chgData name="Garces, Daniel" userId="cb4af100-d3e5-441e-9a2b-39a47c6be568" providerId="ADAL" clId="{82595DB4-3616-464B-A75C-E706CA1AE120}" dt="2021-07-19T22:52:08.897" v="1071" actId="1076"/>
          <ac:spMkLst>
            <pc:docMk/>
            <pc:sldMk cId="1283530871" sldId="347"/>
            <ac:spMk id="3" creationId="{D5FD60F4-5AFE-4E60-8946-FB11C9D60DF0}"/>
          </ac:spMkLst>
        </pc:spChg>
        <pc:spChg chg="add mod">
          <ac:chgData name="Garces, Daniel" userId="cb4af100-d3e5-441e-9a2b-39a47c6be568" providerId="ADAL" clId="{82595DB4-3616-464B-A75C-E706CA1AE120}" dt="2021-07-19T23:44:36.897" v="3043" actId="1076"/>
          <ac:spMkLst>
            <pc:docMk/>
            <pc:sldMk cId="1283530871" sldId="347"/>
            <ac:spMk id="24" creationId="{9FCA6681-BE74-4AA0-9D8C-A82C5836F5AE}"/>
          </ac:spMkLst>
        </pc:spChg>
        <pc:picChg chg="add del">
          <ac:chgData name="Garces, Daniel" userId="cb4af100-d3e5-441e-9a2b-39a47c6be568" providerId="ADAL" clId="{82595DB4-3616-464B-A75C-E706CA1AE120}" dt="2021-07-19T22:48:39.376" v="1005" actId="478"/>
          <ac:picMkLst>
            <pc:docMk/>
            <pc:sldMk cId="1283530871" sldId="347"/>
            <ac:picMk id="4" creationId="{03398B3E-B195-4685-B371-D546F6062E5F}"/>
          </ac:picMkLst>
        </pc:picChg>
        <pc:picChg chg="add del">
          <ac:chgData name="Garces, Daniel" userId="cb4af100-d3e5-441e-9a2b-39a47c6be568" providerId="ADAL" clId="{82595DB4-3616-464B-A75C-E706CA1AE120}" dt="2021-07-19T22:48:38.604" v="1004" actId="478"/>
          <ac:picMkLst>
            <pc:docMk/>
            <pc:sldMk cId="1283530871" sldId="347"/>
            <ac:picMk id="6" creationId="{3B2A454D-BD3B-4ED0-BE10-6CFDB16EFB58}"/>
          </ac:picMkLst>
        </pc:picChg>
        <pc:picChg chg="add del">
          <ac:chgData name="Garces, Daniel" userId="cb4af100-d3e5-441e-9a2b-39a47c6be568" providerId="ADAL" clId="{82595DB4-3616-464B-A75C-E706CA1AE120}" dt="2021-07-19T22:48:43.252" v="1006" actId="478"/>
          <ac:picMkLst>
            <pc:docMk/>
            <pc:sldMk cId="1283530871" sldId="347"/>
            <ac:picMk id="8" creationId="{BADBE57D-5BA1-4D05-85BD-DD65B9C88E60}"/>
          </ac:picMkLst>
        </pc:picChg>
        <pc:picChg chg="add del">
          <ac:chgData name="Garces, Daniel" userId="cb4af100-d3e5-441e-9a2b-39a47c6be568" providerId="ADAL" clId="{82595DB4-3616-464B-A75C-E706CA1AE120}" dt="2021-07-19T22:48:37.885" v="1003" actId="478"/>
          <ac:picMkLst>
            <pc:docMk/>
            <pc:sldMk cId="1283530871" sldId="347"/>
            <ac:picMk id="10" creationId="{7850B7D1-C244-42FF-90D1-D22A83BB2798}"/>
          </ac:picMkLst>
        </pc:picChg>
        <pc:picChg chg="add del mod">
          <ac:chgData name="Garces, Daniel" userId="cb4af100-d3e5-441e-9a2b-39a47c6be568" providerId="ADAL" clId="{82595DB4-3616-464B-A75C-E706CA1AE120}" dt="2021-07-19T23:43:12.783" v="2943" actId="1076"/>
          <ac:picMkLst>
            <pc:docMk/>
            <pc:sldMk cId="1283530871" sldId="347"/>
            <ac:picMk id="12" creationId="{9C22FAC6-7BB6-43B9-B67A-ED76F3DE2ED9}"/>
          </ac:picMkLst>
        </pc:picChg>
        <pc:picChg chg="mod">
          <ac:chgData name="Garces, Daniel" userId="cb4af100-d3e5-441e-9a2b-39a47c6be568" providerId="ADAL" clId="{82595DB4-3616-464B-A75C-E706CA1AE120}" dt="2021-07-19T22:49:59.439" v="1037" actId="14100"/>
          <ac:picMkLst>
            <pc:docMk/>
            <pc:sldMk cId="1283530871" sldId="347"/>
            <ac:picMk id="14" creationId="{818FA58A-4AFC-4324-ADF0-BBB0FFCA2F42}"/>
          </ac:picMkLst>
        </pc:picChg>
        <pc:picChg chg="mod">
          <ac:chgData name="Garces, Daniel" userId="cb4af100-d3e5-441e-9a2b-39a47c6be568" providerId="ADAL" clId="{82595DB4-3616-464B-A75C-E706CA1AE120}" dt="2021-07-19T23:43:20.116" v="2973" actId="1035"/>
          <ac:picMkLst>
            <pc:docMk/>
            <pc:sldMk cId="1283530871" sldId="347"/>
            <ac:picMk id="16" creationId="{DEE8B9F0-0B59-4F08-A965-03D50613B2D9}"/>
          </ac:picMkLst>
        </pc:picChg>
        <pc:picChg chg="mod">
          <ac:chgData name="Garces, Daniel" userId="cb4af100-d3e5-441e-9a2b-39a47c6be568" providerId="ADAL" clId="{82595DB4-3616-464B-A75C-E706CA1AE120}" dt="2021-07-19T23:43:25.695" v="2994" actId="1038"/>
          <ac:picMkLst>
            <pc:docMk/>
            <pc:sldMk cId="1283530871" sldId="347"/>
            <ac:picMk id="18" creationId="{D49F78D5-BF80-49B0-80BC-EF7224D5FE01}"/>
          </ac:picMkLst>
        </pc:picChg>
        <pc:cxnChg chg="add mod">
          <ac:chgData name="Garces, Daniel" userId="cb4af100-d3e5-441e-9a2b-39a47c6be568" providerId="ADAL" clId="{82595DB4-3616-464B-A75C-E706CA1AE120}" dt="2021-07-19T23:43:52.022" v="2996" actId="1582"/>
          <ac:cxnSpMkLst>
            <pc:docMk/>
            <pc:sldMk cId="1283530871" sldId="347"/>
            <ac:cxnSpMk id="7" creationId="{B6794F2D-7BCE-46CA-B4E2-D89D2A749AD0}"/>
          </ac:cxnSpMkLst>
        </pc:cxnChg>
        <pc:cxnChg chg="add mod">
          <ac:chgData name="Garces, Daniel" userId="cb4af100-d3e5-441e-9a2b-39a47c6be568" providerId="ADAL" clId="{82595DB4-3616-464B-A75C-E706CA1AE120}" dt="2021-07-19T23:43:52.022" v="2996" actId="1582"/>
          <ac:cxnSpMkLst>
            <pc:docMk/>
            <pc:sldMk cId="1283530871" sldId="347"/>
            <ac:cxnSpMk id="11" creationId="{3A8253EA-B6C4-4CF5-8A1D-A01A51EAFCC7}"/>
          </ac:cxnSpMkLst>
        </pc:cxnChg>
        <pc:cxnChg chg="add mod">
          <ac:chgData name="Garces, Daniel" userId="cb4af100-d3e5-441e-9a2b-39a47c6be568" providerId="ADAL" clId="{82595DB4-3616-464B-A75C-E706CA1AE120}" dt="2021-07-19T23:43:52.022" v="2996" actId="1582"/>
          <ac:cxnSpMkLst>
            <pc:docMk/>
            <pc:sldMk cId="1283530871" sldId="347"/>
            <ac:cxnSpMk id="15" creationId="{4DC073B5-BFA9-4DDB-B614-9DE2D94EA685}"/>
          </ac:cxnSpMkLst>
        </pc:cxnChg>
        <pc:cxnChg chg="add mod">
          <ac:chgData name="Garces, Daniel" userId="cb4af100-d3e5-441e-9a2b-39a47c6be568" providerId="ADAL" clId="{82595DB4-3616-464B-A75C-E706CA1AE120}" dt="2021-07-19T23:43:52.022" v="2996" actId="1582"/>
          <ac:cxnSpMkLst>
            <pc:docMk/>
            <pc:sldMk cId="1283530871" sldId="347"/>
            <ac:cxnSpMk id="19" creationId="{8D7D1DCD-01FA-4479-9CC5-7B31769FEF1B}"/>
          </ac:cxnSpMkLst>
        </pc:cxnChg>
      </pc:sldChg>
      <pc:sldChg chg="addSp delSp modSp add mod modAnim">
        <pc:chgData name="Garces, Daniel" userId="cb4af100-d3e5-441e-9a2b-39a47c6be568" providerId="ADAL" clId="{82595DB4-3616-464B-A75C-E706CA1AE120}" dt="2021-07-19T23:45:10.624" v="3049" actId="1582"/>
        <pc:sldMkLst>
          <pc:docMk/>
          <pc:sldMk cId="2167054930" sldId="348"/>
        </pc:sldMkLst>
        <pc:spChg chg="add mod">
          <ac:chgData name="Garces, Daniel" userId="cb4af100-d3e5-441e-9a2b-39a47c6be568" providerId="ADAL" clId="{82595DB4-3616-464B-A75C-E706CA1AE120}" dt="2021-07-19T22:52:12.673" v="1072"/>
          <ac:spMkLst>
            <pc:docMk/>
            <pc:sldMk cId="2167054930" sldId="348"/>
            <ac:spMk id="11" creationId="{E65E7392-5FCF-4376-9230-87F96CE7E54C}"/>
          </ac:spMkLst>
        </pc:spChg>
        <pc:spChg chg="add del mod">
          <ac:chgData name="Garces, Daniel" userId="cb4af100-d3e5-441e-9a2b-39a47c6be568" providerId="ADAL" clId="{82595DB4-3616-464B-A75C-E706CA1AE120}" dt="2021-07-19T23:44:45.525" v="3045"/>
          <ac:spMkLst>
            <pc:docMk/>
            <pc:sldMk cId="2167054930" sldId="348"/>
            <ac:spMk id="13" creationId="{EBA74F29-603C-4368-80E7-E21088B41666}"/>
          </ac:spMkLst>
        </pc:spChg>
        <pc:spChg chg="add mod">
          <ac:chgData name="Garces, Daniel" userId="cb4af100-d3e5-441e-9a2b-39a47c6be568" providerId="ADAL" clId="{82595DB4-3616-464B-A75C-E706CA1AE120}" dt="2021-07-19T23:44:50.307" v="3046"/>
          <ac:spMkLst>
            <pc:docMk/>
            <pc:sldMk cId="2167054930" sldId="348"/>
            <ac:spMk id="15" creationId="{40260EE7-29DD-48A4-9208-B4EDE15835C8}"/>
          </ac:spMkLst>
        </pc:spChg>
        <pc:picChg chg="mod">
          <ac:chgData name="Garces, Daniel" userId="cb4af100-d3e5-441e-9a2b-39a47c6be568" providerId="ADAL" clId="{82595DB4-3616-464B-A75C-E706CA1AE120}" dt="2021-07-19T22:51:09.501" v="1056" actId="14100"/>
          <ac:picMkLst>
            <pc:docMk/>
            <pc:sldMk cId="2167054930" sldId="348"/>
            <ac:picMk id="4" creationId="{03398B3E-B195-4685-B371-D546F6062E5F}"/>
          </ac:picMkLst>
        </pc:picChg>
        <pc:picChg chg="mod">
          <ac:chgData name="Garces, Daniel" userId="cb4af100-d3e5-441e-9a2b-39a47c6be568" providerId="ADAL" clId="{82595DB4-3616-464B-A75C-E706CA1AE120}" dt="2021-07-19T22:51:06.662" v="1055" actId="14100"/>
          <ac:picMkLst>
            <pc:docMk/>
            <pc:sldMk cId="2167054930" sldId="348"/>
            <ac:picMk id="6" creationId="{3B2A454D-BD3B-4ED0-BE10-6CFDB16EFB58}"/>
          </ac:picMkLst>
        </pc:picChg>
        <pc:picChg chg="mod">
          <ac:chgData name="Garces, Daniel" userId="cb4af100-d3e5-441e-9a2b-39a47c6be568" providerId="ADAL" clId="{82595DB4-3616-464B-A75C-E706CA1AE120}" dt="2021-07-19T22:51:01.693" v="1054" actId="14100"/>
          <ac:picMkLst>
            <pc:docMk/>
            <pc:sldMk cId="2167054930" sldId="348"/>
            <ac:picMk id="8" creationId="{BADBE57D-5BA1-4D05-85BD-DD65B9C88E60}"/>
          </ac:picMkLst>
        </pc:picChg>
        <pc:picChg chg="del mod">
          <ac:chgData name="Garces, Daniel" userId="cb4af100-d3e5-441e-9a2b-39a47c6be568" providerId="ADAL" clId="{82595DB4-3616-464B-A75C-E706CA1AE120}" dt="2021-07-19T22:50:26.190" v="1044" actId="478"/>
          <ac:picMkLst>
            <pc:docMk/>
            <pc:sldMk cId="2167054930" sldId="348"/>
            <ac:picMk id="10" creationId="{7850B7D1-C244-42FF-90D1-D22A83BB2798}"/>
          </ac:picMkLst>
        </pc:picChg>
        <pc:picChg chg="del">
          <ac:chgData name="Garces, Daniel" userId="cb4af100-d3e5-441e-9a2b-39a47c6be568" providerId="ADAL" clId="{82595DB4-3616-464B-A75C-E706CA1AE120}" dt="2021-07-19T22:50:17.619" v="1042" actId="478"/>
          <ac:picMkLst>
            <pc:docMk/>
            <pc:sldMk cId="2167054930" sldId="348"/>
            <ac:picMk id="12" creationId="{9C22FAC6-7BB6-43B9-B67A-ED76F3DE2ED9}"/>
          </ac:picMkLst>
        </pc:picChg>
        <pc:picChg chg="del">
          <ac:chgData name="Garces, Daniel" userId="cb4af100-d3e5-441e-9a2b-39a47c6be568" providerId="ADAL" clId="{82595DB4-3616-464B-A75C-E706CA1AE120}" dt="2021-07-19T22:50:15.992" v="1041" actId="478"/>
          <ac:picMkLst>
            <pc:docMk/>
            <pc:sldMk cId="2167054930" sldId="348"/>
            <ac:picMk id="14" creationId="{818FA58A-4AFC-4324-ADF0-BBB0FFCA2F42}"/>
          </ac:picMkLst>
        </pc:picChg>
        <pc:picChg chg="del">
          <ac:chgData name="Garces, Daniel" userId="cb4af100-d3e5-441e-9a2b-39a47c6be568" providerId="ADAL" clId="{82595DB4-3616-464B-A75C-E706CA1AE120}" dt="2021-07-19T22:50:14.821" v="1040" actId="478"/>
          <ac:picMkLst>
            <pc:docMk/>
            <pc:sldMk cId="2167054930" sldId="348"/>
            <ac:picMk id="16" creationId="{DEE8B9F0-0B59-4F08-A965-03D50613B2D9}"/>
          </ac:picMkLst>
        </pc:picChg>
        <pc:picChg chg="del">
          <ac:chgData name="Garces, Daniel" userId="cb4af100-d3e5-441e-9a2b-39a47c6be568" providerId="ADAL" clId="{82595DB4-3616-464B-A75C-E706CA1AE120}" dt="2021-07-19T22:50:13.782" v="1039" actId="478"/>
          <ac:picMkLst>
            <pc:docMk/>
            <pc:sldMk cId="2167054930" sldId="348"/>
            <ac:picMk id="18" creationId="{D49F78D5-BF80-49B0-80BC-EF7224D5FE01}"/>
          </ac:picMkLst>
        </pc:picChg>
        <pc:cxnChg chg="add mod">
          <ac:chgData name="Garces, Daniel" userId="cb4af100-d3e5-441e-9a2b-39a47c6be568" providerId="ADAL" clId="{82595DB4-3616-464B-A75C-E706CA1AE120}" dt="2021-07-19T23:45:10.624" v="3049" actId="1582"/>
          <ac:cxnSpMkLst>
            <pc:docMk/>
            <pc:sldMk cId="2167054930" sldId="348"/>
            <ac:cxnSpMk id="5" creationId="{8886FD40-3673-4FCF-ACED-2D2B957BEBE7}"/>
          </ac:cxnSpMkLst>
        </pc:cxnChg>
        <pc:cxnChg chg="add mod">
          <ac:chgData name="Garces, Daniel" userId="cb4af100-d3e5-441e-9a2b-39a47c6be568" providerId="ADAL" clId="{82595DB4-3616-464B-A75C-E706CA1AE120}" dt="2021-07-19T23:45:10.624" v="3049" actId="1582"/>
          <ac:cxnSpMkLst>
            <pc:docMk/>
            <pc:sldMk cId="2167054930" sldId="348"/>
            <ac:cxnSpMk id="9" creationId="{0ADA507F-4E6A-4FB9-8502-235F7C8A0CEE}"/>
          </ac:cxnSpMkLst>
        </pc:cxnChg>
      </pc:sldChg>
      <pc:sldChg chg="addSp modSp add mod modAnim">
        <pc:chgData name="Garces, Daniel" userId="cb4af100-d3e5-441e-9a2b-39a47c6be568" providerId="ADAL" clId="{82595DB4-3616-464B-A75C-E706CA1AE120}" dt="2021-07-26T16:27:33.172" v="3206" actId="20577"/>
        <pc:sldMkLst>
          <pc:docMk/>
          <pc:sldMk cId="3144943398" sldId="349"/>
        </pc:sldMkLst>
        <pc:spChg chg="mod">
          <ac:chgData name="Garces, Daniel" userId="cb4af100-d3e5-441e-9a2b-39a47c6be568" providerId="ADAL" clId="{82595DB4-3616-464B-A75C-E706CA1AE120}" dt="2021-07-26T16:27:33.172" v="3206" actId="20577"/>
          <ac:spMkLst>
            <pc:docMk/>
            <pc:sldMk cId="3144943398" sldId="349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8:03.611" v="2399" actId="20577"/>
          <ac:spMkLst>
            <pc:docMk/>
            <pc:sldMk cId="3144943398" sldId="349"/>
            <ac:spMk id="4" creationId="{68DE6B5B-FF42-4438-AE85-2A614D9F45A2}"/>
          </ac:spMkLst>
        </pc:spChg>
        <pc:picChg chg="mod modCrop">
          <ac:chgData name="Garces, Daniel" userId="cb4af100-d3e5-441e-9a2b-39a47c6be568" providerId="ADAL" clId="{82595DB4-3616-464B-A75C-E706CA1AE120}" dt="2021-07-19T23:37:47.311" v="2378" actId="1076"/>
          <ac:picMkLst>
            <pc:docMk/>
            <pc:sldMk cId="3144943398" sldId="349"/>
            <ac:picMk id="9" creationId="{EE923C0E-9CD2-4923-9431-FF00351793B3}"/>
          </ac:picMkLst>
        </pc:picChg>
      </pc:sldChg>
      <pc:sldChg chg="addSp modSp add mod modAnim">
        <pc:chgData name="Garces, Daniel" userId="cb4af100-d3e5-441e-9a2b-39a47c6be568" providerId="ADAL" clId="{82595DB4-3616-464B-A75C-E706CA1AE120}" dt="2021-07-26T16:27:44.353" v="3225" actId="20577"/>
        <pc:sldMkLst>
          <pc:docMk/>
          <pc:sldMk cId="1060256561" sldId="350"/>
        </pc:sldMkLst>
        <pc:spChg chg="mod">
          <ac:chgData name="Garces, Daniel" userId="cb4af100-d3e5-441e-9a2b-39a47c6be568" providerId="ADAL" clId="{82595DB4-3616-464B-A75C-E706CA1AE120}" dt="2021-07-26T16:27:44.353" v="3225" actId="20577"/>
          <ac:spMkLst>
            <pc:docMk/>
            <pc:sldMk cId="1060256561" sldId="350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8:27.519" v="2417" actId="20577"/>
          <ac:spMkLst>
            <pc:docMk/>
            <pc:sldMk cId="1060256561" sldId="350"/>
            <ac:spMk id="4" creationId="{0380B9CF-BA2D-496E-9971-F6C922D9F550}"/>
          </ac:spMkLst>
        </pc:spChg>
        <pc:picChg chg="mod modCrop">
          <ac:chgData name="Garces, Daniel" userId="cb4af100-d3e5-441e-9a2b-39a47c6be568" providerId="ADAL" clId="{82595DB4-3616-464B-A75C-E706CA1AE120}" dt="2021-07-19T23:04:55.109" v="1098" actId="14100"/>
          <ac:picMkLst>
            <pc:docMk/>
            <pc:sldMk cId="1060256561" sldId="350"/>
            <ac:picMk id="9" creationId="{EE923C0E-9CD2-4923-9431-FF00351793B3}"/>
          </ac:picMkLst>
        </pc:picChg>
      </pc:sldChg>
      <pc:sldChg chg="addSp modSp add mod modAnim">
        <pc:chgData name="Garces, Daniel" userId="cb4af100-d3e5-441e-9a2b-39a47c6be568" providerId="ADAL" clId="{82595DB4-3616-464B-A75C-E706CA1AE120}" dt="2021-07-26T16:27:58.319" v="3263" actId="20577"/>
        <pc:sldMkLst>
          <pc:docMk/>
          <pc:sldMk cId="4249860614" sldId="351"/>
        </pc:sldMkLst>
        <pc:spChg chg="mod">
          <ac:chgData name="Garces, Daniel" userId="cb4af100-d3e5-441e-9a2b-39a47c6be568" providerId="ADAL" clId="{82595DB4-3616-464B-A75C-E706CA1AE120}" dt="2021-07-26T16:27:58.319" v="3263" actId="20577"/>
          <ac:spMkLst>
            <pc:docMk/>
            <pc:sldMk cId="4249860614" sldId="351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40:20.628" v="2640" actId="20577"/>
          <ac:spMkLst>
            <pc:docMk/>
            <pc:sldMk cId="4249860614" sldId="351"/>
            <ac:spMk id="4" creationId="{13906B48-20B8-4F4B-AB63-9CBCA3061DA7}"/>
          </ac:spMkLst>
        </pc:spChg>
        <pc:picChg chg="mod modCrop">
          <ac:chgData name="Garces, Daniel" userId="cb4af100-d3e5-441e-9a2b-39a47c6be568" providerId="ADAL" clId="{82595DB4-3616-464B-A75C-E706CA1AE120}" dt="2021-07-19T23:05:43.400" v="1106" actId="1076"/>
          <ac:picMkLst>
            <pc:docMk/>
            <pc:sldMk cId="4249860614" sldId="351"/>
            <ac:picMk id="9" creationId="{EE923C0E-9CD2-4923-9431-FF00351793B3}"/>
          </ac:picMkLst>
        </pc:picChg>
      </pc:sldChg>
      <pc:sldChg chg="addSp delSp modSp add mod delAnim modAnim">
        <pc:chgData name="Garces, Daniel" userId="cb4af100-d3e5-441e-9a2b-39a47c6be568" providerId="ADAL" clId="{82595DB4-3616-464B-A75C-E706CA1AE120}" dt="2021-07-26T16:28:12.508" v="3289" actId="20577"/>
        <pc:sldMkLst>
          <pc:docMk/>
          <pc:sldMk cId="1278420536" sldId="352"/>
        </pc:sldMkLst>
        <pc:spChg chg="mod">
          <ac:chgData name="Garces, Daniel" userId="cb4af100-d3e5-441e-9a2b-39a47c6be568" providerId="ADAL" clId="{82595DB4-3616-464B-A75C-E706CA1AE120}" dt="2021-07-26T16:28:12.508" v="3289" actId="20577"/>
          <ac:spMkLst>
            <pc:docMk/>
            <pc:sldMk cId="1278420536" sldId="352"/>
            <ac:spMk id="2" creationId="{74B1D658-CB91-4943-9927-855715FE5290}"/>
          </ac:spMkLst>
        </pc:spChg>
        <pc:spChg chg="add del mod">
          <ac:chgData name="Garces, Daniel" userId="cb4af100-d3e5-441e-9a2b-39a47c6be568" providerId="ADAL" clId="{82595DB4-3616-464B-A75C-E706CA1AE120}" dt="2021-07-19T23:40:27.891" v="2641" actId="478"/>
          <ac:spMkLst>
            <pc:docMk/>
            <pc:sldMk cId="1278420536" sldId="352"/>
            <ac:spMk id="4" creationId="{2C35723A-B7F0-446D-833C-25B182D0BE95}"/>
          </ac:spMkLst>
        </pc:spChg>
        <pc:spChg chg="add mod">
          <ac:chgData name="Garces, Daniel" userId="cb4af100-d3e5-441e-9a2b-39a47c6be568" providerId="ADAL" clId="{82595DB4-3616-464B-A75C-E706CA1AE120}" dt="2021-07-19T23:40:48.742" v="2677" actId="6549"/>
          <ac:spMkLst>
            <pc:docMk/>
            <pc:sldMk cId="1278420536" sldId="352"/>
            <ac:spMk id="5" creationId="{259CD8B6-8129-418F-AD7A-546BA6A6C3C2}"/>
          </ac:spMkLst>
        </pc:spChg>
        <pc:picChg chg="mod modCrop">
          <ac:chgData name="Garces, Daniel" userId="cb4af100-d3e5-441e-9a2b-39a47c6be568" providerId="ADAL" clId="{82595DB4-3616-464B-A75C-E706CA1AE120}" dt="2021-07-19T23:06:42.669" v="1118" actId="1076"/>
          <ac:picMkLst>
            <pc:docMk/>
            <pc:sldMk cId="1278420536" sldId="352"/>
            <ac:picMk id="9" creationId="{EE923C0E-9CD2-4923-9431-FF00351793B3}"/>
          </ac:picMkLst>
        </pc:picChg>
      </pc:sldChg>
      <pc:sldChg chg="add del">
        <pc:chgData name="Garces, Daniel" userId="cb4af100-d3e5-441e-9a2b-39a47c6be568" providerId="ADAL" clId="{82595DB4-3616-464B-A75C-E706CA1AE120}" dt="2021-07-19T23:05:56.644" v="1110"/>
        <pc:sldMkLst>
          <pc:docMk/>
          <pc:sldMk cId="1674145880" sldId="352"/>
        </pc:sldMkLst>
      </pc:sldChg>
      <pc:sldChg chg="addSp modSp add mod modAnim">
        <pc:chgData name="Garces, Daniel" userId="cb4af100-d3e5-441e-9a2b-39a47c6be568" providerId="ADAL" clId="{82595DB4-3616-464B-A75C-E706CA1AE120}" dt="2021-07-26T16:28:33.163" v="3333" actId="20577"/>
        <pc:sldMkLst>
          <pc:docMk/>
          <pc:sldMk cId="3786894335" sldId="353"/>
        </pc:sldMkLst>
        <pc:spChg chg="mod">
          <ac:chgData name="Garces, Daniel" userId="cb4af100-d3e5-441e-9a2b-39a47c6be568" providerId="ADAL" clId="{82595DB4-3616-464B-A75C-E706CA1AE120}" dt="2021-07-26T16:28:33.163" v="3333" actId="20577"/>
          <ac:spMkLst>
            <pc:docMk/>
            <pc:sldMk cId="3786894335" sldId="353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41:55.126" v="2937" actId="20577"/>
          <ac:spMkLst>
            <pc:docMk/>
            <pc:sldMk cId="3786894335" sldId="353"/>
            <ac:spMk id="4" creationId="{82B84359-7673-4A67-BF22-B0B4775C4395}"/>
          </ac:spMkLst>
        </pc:spChg>
        <pc:picChg chg="mod modCrop">
          <ac:chgData name="Garces, Daniel" userId="cb4af100-d3e5-441e-9a2b-39a47c6be568" providerId="ADAL" clId="{82595DB4-3616-464B-A75C-E706CA1AE120}" dt="2021-07-19T23:07:25.582" v="1127" actId="1076"/>
          <ac:picMkLst>
            <pc:docMk/>
            <pc:sldMk cId="3786894335" sldId="353"/>
            <ac:picMk id="9" creationId="{EE923C0E-9CD2-4923-9431-FF00351793B3}"/>
          </ac:picMkLst>
        </pc:picChg>
      </pc:sldChg>
    </pc:docChg>
  </pc:docChgLst>
  <pc:docChgLst>
    <pc:chgData name="Garces, Daniel" userId="S::daniel.garces@intel.com::cb4af100-d3e5-441e-9a2b-39a47c6be568" providerId="AD" clId="Web-{7DA76481-01AC-4910-9FBE-EA42D9E0632A}"/>
    <pc:docChg chg="modSld">
      <pc:chgData name="Garces, Daniel" userId="S::daniel.garces@intel.com::cb4af100-d3e5-441e-9a2b-39a47c6be568" providerId="AD" clId="Web-{7DA76481-01AC-4910-9FBE-EA42D9E0632A}" dt="2021-07-26T16:17:01.538" v="2"/>
      <pc:docMkLst>
        <pc:docMk/>
      </pc:docMkLst>
      <pc:sldChg chg="addSp delSp modSp">
        <pc:chgData name="Garces, Daniel" userId="S::daniel.garces@intel.com::cb4af100-d3e5-441e-9a2b-39a47c6be568" providerId="AD" clId="Web-{7DA76481-01AC-4910-9FBE-EA42D9E0632A}" dt="2021-07-26T16:17:01.538" v="2"/>
        <pc:sldMkLst>
          <pc:docMk/>
          <pc:sldMk cId="453627836" sldId="327"/>
        </pc:sldMkLst>
        <pc:spChg chg="add del mod">
          <ac:chgData name="Garces, Daniel" userId="S::daniel.garces@intel.com::cb4af100-d3e5-441e-9a2b-39a47c6be568" providerId="AD" clId="Web-{7DA76481-01AC-4910-9FBE-EA42D9E0632A}" dt="2021-07-26T16:17:01.538" v="2"/>
          <ac:spMkLst>
            <pc:docMk/>
            <pc:sldMk cId="453627836" sldId="327"/>
            <ac:spMk id="3" creationId="{658EA27E-10C1-4227-895A-F681FD7103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 Light" panose="020B0404020203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 Light" panose="020B0404020203020204" pitchFamily="34" charset="0"/>
              </a:defRPr>
            </a:lvl1pPr>
          </a:lstStyle>
          <a:p>
            <a:fld id="{B58658E1-DCE5-0E49-BE80-4EF0822A61B1}" type="datetimeFigureOut">
              <a:rPr lang="en-US" smtClean="0"/>
              <a:pPr/>
              <a:t>4/8/2022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 Light" panose="020B0404020203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 Light" panose="020B0404020203020204" pitchFamily="34" charset="0"/>
              </a:defRPr>
            </a:lvl1pPr>
          </a:lstStyle>
          <a:p>
            <a:fld id="{95053366-4D35-5645-B705-BCAAA06063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8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21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7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85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03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3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99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33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3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3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50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8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82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62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27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18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8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72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40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95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3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18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3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66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OF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8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80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23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0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0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0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05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49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7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9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8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CLICK TO EDIT MASTER TITLE STYL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1" y="2463799"/>
            <a:ext cx="5081814" cy="3441701"/>
          </a:xfrm>
        </p:spPr>
        <p:txBody>
          <a:bodyPr lIns="0" r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  <p15:guide id="4" orient="horz" pos="1192" userDrawn="1">
          <p15:clr>
            <a:srgbClr val="FBAE40"/>
          </p15:clr>
        </p15:guide>
        <p15:guide id="5" pos="722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CLICK TO EDIT MASTER TITLE STYL</a:t>
            </a:r>
          </a:p>
        </p:txBody>
      </p:sp>
    </p:spTree>
    <p:extLst>
      <p:ext uri="{BB962C8B-B14F-4D97-AF65-F5344CB8AC3E}">
        <p14:creationId xmlns:p14="http://schemas.microsoft.com/office/powerpoint/2010/main" val="79981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DE93222-E0E2-44EE-ACEB-0E46F0E22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103228-CC7D-4ACE-9FFF-2F7E250044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CLICK TO EDIT MASTER TITLE STYL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21B0F64-B273-49E6-AD60-08C8DF2A2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7913CF-7347-4311-8A63-5E08265E1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200" y="2191656"/>
            <a:ext cx="5384800" cy="4107543"/>
          </a:xfrm>
        </p:spPr>
        <p:txBody>
          <a:bodyPr>
            <a:normAutofit/>
          </a:bodyPr>
          <a:lstStyle>
            <a:lvl1pPr marL="228600" indent="-228600">
              <a:buClr>
                <a:srgbClr val="00AEEF"/>
              </a:buClr>
              <a:buFont typeface="Wingdings" panose="05000000000000000000" pitchFamily="2" charset="2"/>
              <a:buChar char="§"/>
              <a:defRPr sz="2400" b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+mj-lt"/>
              </a:defRPr>
            </a:lvl2pPr>
            <a:lvl3pPr marL="1143000" indent="-228600">
              <a:buClr>
                <a:srgbClr val="00AEEF"/>
              </a:buClr>
              <a:buFont typeface="Wingdings" panose="05000000000000000000" pitchFamily="2" charset="2"/>
              <a:buChar char="§"/>
              <a:defRPr sz="1800" b="0">
                <a:solidFill>
                  <a:schemeClr val="bg1"/>
                </a:solidFill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+mj-lt"/>
              </a:defRPr>
            </a:lvl4pPr>
            <a:lvl5pPr marL="2057400" indent="-228600">
              <a:buClr>
                <a:srgbClr val="00AEEF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11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Motion origin="layout" path="M -2.5E-6 0 L -0.01445 0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2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2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4" grpId="2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15ED6D0-0712-4D28-BD46-CFF301116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C8E4A-3861-43B3-9908-7716422A86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16D54-5548-4C9C-A74E-631726569B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2951018"/>
            <a:ext cx="10718800" cy="1000496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Chapter slide</a:t>
            </a:r>
          </a:p>
        </p:txBody>
      </p:sp>
    </p:spTree>
    <p:extLst>
      <p:ext uri="{BB962C8B-B14F-4D97-AF65-F5344CB8AC3E}">
        <p14:creationId xmlns:p14="http://schemas.microsoft.com/office/powerpoint/2010/main" val="2347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5961874-7A95-4902-9131-B58D593BE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684A4-3DB5-4C29-AC7A-862B3A6358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43DE3-9B79-462F-9540-236F8D943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-25555" b="2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13FB20-FDA0-4E0B-9038-FF272EB4EA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77028" y="2815771"/>
            <a:ext cx="6037943" cy="1440543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90000"/>
              </a:lnSpc>
              <a:defRPr sz="115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4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4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CLICK TO EDIT MASTER TITLE STYL</a:t>
            </a:r>
          </a:p>
        </p:txBody>
      </p:sp>
    </p:spTree>
    <p:extLst>
      <p:ext uri="{BB962C8B-B14F-4D97-AF65-F5344CB8AC3E}">
        <p14:creationId xmlns:p14="http://schemas.microsoft.com/office/powerpoint/2010/main" val="2054653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8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4" r:id="rId5"/>
    <p:sldLayoutId id="2147483665" r:id="rId6"/>
    <p:sldLayoutId id="2147483666" r:id="rId7"/>
    <p:sldLayoutId id="2147483663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e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11.pn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13.svg"/><Relationship Id="rId9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26DB27F-E177-49AD-82A4-B538F450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23" y="4093623"/>
            <a:ext cx="10718800" cy="1000496"/>
          </a:xfrm>
        </p:spPr>
        <p:txBody>
          <a:bodyPr/>
          <a:lstStyle/>
          <a:p>
            <a:r>
              <a:rPr lang="en-GB" sz="6000" dirty="0"/>
              <a:t>Daniel Garces – Internship Summary</a:t>
            </a:r>
            <a:br>
              <a:rPr lang="en-GB" sz="6000" dirty="0"/>
            </a:br>
            <a:br>
              <a:rPr lang="en-GB" sz="6000" dirty="0"/>
            </a:br>
            <a:r>
              <a:rPr lang="en-GB" sz="6000" dirty="0">
                <a:solidFill>
                  <a:srgbClr val="AFABAB"/>
                </a:solidFill>
              </a:rPr>
              <a:t>Rapid automation – analysis for developers (RAAD) 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6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TSV Library – Collect Telemetry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7EED4-2DAE-4664-95E2-47CAB9758D04}"/>
              </a:ext>
            </a:extLst>
          </p:cNvPr>
          <p:cNvSpPr/>
          <p:nvPr/>
        </p:nvSpPr>
        <p:spPr>
          <a:xfrm>
            <a:off x="1087145" y="1985406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TSV = </a:t>
            </a:r>
            <a:r>
              <a:rPr lang="en-US" sz="2000" b="1" u="sng">
                <a:solidFill>
                  <a:schemeClr val="bg1"/>
                </a:solidFill>
              </a:rPr>
              <a:t>T</a:t>
            </a:r>
            <a:r>
              <a:rPr lang="en-US" sz="2000" b="1">
                <a:solidFill>
                  <a:schemeClr val="bg1"/>
                </a:solidFill>
              </a:rPr>
              <a:t>ime-</a:t>
            </a:r>
            <a:r>
              <a:rPr lang="en-US" sz="2000" b="1" u="sng">
                <a:solidFill>
                  <a:schemeClr val="bg1"/>
                </a:solidFill>
              </a:rPr>
              <a:t>S</a:t>
            </a:r>
            <a:r>
              <a:rPr lang="en-US" sz="2000" b="1">
                <a:solidFill>
                  <a:schemeClr val="bg1"/>
                </a:solidFill>
              </a:rPr>
              <a:t>eries </a:t>
            </a:r>
            <a:r>
              <a:rPr lang="en-US" sz="2000" b="1" u="sng">
                <a:solidFill>
                  <a:schemeClr val="bg1"/>
                </a:solidFill>
              </a:rPr>
              <a:t>V</a:t>
            </a:r>
            <a:r>
              <a:rPr lang="en-US" sz="2000" b="1">
                <a:solidFill>
                  <a:schemeClr val="bg1"/>
                </a:solidFill>
              </a:rPr>
              <a:t>isualization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C490A-37D9-4B8E-9325-9EBDB5E058B6}"/>
              </a:ext>
            </a:extLst>
          </p:cNvPr>
          <p:cNvGrpSpPr/>
          <p:nvPr/>
        </p:nvGrpSpPr>
        <p:grpSpPr>
          <a:xfrm>
            <a:off x="319931" y="1986072"/>
            <a:ext cx="536102" cy="554780"/>
            <a:chOff x="689589" y="5254543"/>
            <a:chExt cx="536102" cy="5547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46A53-6F41-4ECE-BA23-CEDA0DCEEDB8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97DCDA8-0C93-4017-B4AA-A25FFC1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AC2E5E-4C49-4E1C-A4EB-4EB16BDFE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32" y="3429000"/>
            <a:ext cx="4793064" cy="2346248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E18B1A24-C81A-42D4-8D11-416384A79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17" y="1248066"/>
            <a:ext cx="6249452" cy="45271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35169C-C125-4739-A004-63288E693E27}"/>
              </a:ext>
            </a:extLst>
          </p:cNvPr>
          <p:cNvSpPr/>
          <p:nvPr/>
        </p:nvSpPr>
        <p:spPr>
          <a:xfrm>
            <a:off x="526595" y="6017311"/>
            <a:ext cx="3971937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GUI snippet for the telemetry collection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7308B-EECB-4FE8-A9BA-008565ACEB4F}"/>
              </a:ext>
            </a:extLst>
          </p:cNvPr>
          <p:cNvSpPr/>
          <p:nvPr/>
        </p:nvSpPr>
        <p:spPr>
          <a:xfrm>
            <a:off x="5622617" y="5941007"/>
            <a:ext cx="6249451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for the telemetry collection system for different settings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3 3.33333E-6 L 5E-6 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08333E-7 -1.48148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3.7037E-7 L 2.08333E-6 -3.7037E-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3" grpId="0"/>
      <p:bldP spid="13" grpId="1"/>
      <p:bldP spid="14" grpId="0"/>
      <p:bldP spid="1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TSV Library – Generic Graphing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7EED4-2DAE-4664-95E2-47CAB9758D04}"/>
              </a:ext>
            </a:extLst>
          </p:cNvPr>
          <p:cNvSpPr/>
          <p:nvPr/>
        </p:nvSpPr>
        <p:spPr>
          <a:xfrm>
            <a:off x="1087145" y="1704054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TSV = </a:t>
            </a:r>
            <a:r>
              <a:rPr lang="en-US" sz="2000" b="1" u="sng">
                <a:solidFill>
                  <a:schemeClr val="bg1"/>
                </a:solidFill>
              </a:rPr>
              <a:t>T</a:t>
            </a:r>
            <a:r>
              <a:rPr lang="en-US" sz="2000" b="1">
                <a:solidFill>
                  <a:schemeClr val="bg1"/>
                </a:solidFill>
              </a:rPr>
              <a:t>ime-</a:t>
            </a:r>
            <a:r>
              <a:rPr lang="en-US" sz="2000" b="1" u="sng">
                <a:solidFill>
                  <a:schemeClr val="bg1"/>
                </a:solidFill>
              </a:rPr>
              <a:t>S</a:t>
            </a:r>
            <a:r>
              <a:rPr lang="en-US" sz="2000" b="1">
                <a:solidFill>
                  <a:schemeClr val="bg1"/>
                </a:solidFill>
              </a:rPr>
              <a:t>eries </a:t>
            </a:r>
            <a:r>
              <a:rPr lang="en-US" sz="2000" b="1" u="sng">
                <a:solidFill>
                  <a:schemeClr val="bg1"/>
                </a:solidFill>
              </a:rPr>
              <a:t>V</a:t>
            </a:r>
            <a:r>
              <a:rPr lang="en-US" sz="2000" b="1">
                <a:solidFill>
                  <a:schemeClr val="bg1"/>
                </a:solidFill>
              </a:rPr>
              <a:t>isualization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C490A-37D9-4B8E-9325-9EBDB5E058B6}"/>
              </a:ext>
            </a:extLst>
          </p:cNvPr>
          <p:cNvGrpSpPr/>
          <p:nvPr/>
        </p:nvGrpSpPr>
        <p:grpSpPr>
          <a:xfrm>
            <a:off x="319931" y="1765010"/>
            <a:ext cx="536102" cy="554780"/>
            <a:chOff x="689589" y="5254543"/>
            <a:chExt cx="536102" cy="5547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46A53-6F41-4ECE-BA23-CEDA0DCEEDB8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97DCDA8-0C93-4017-B4AA-A25FFC1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EF2048-45CC-462A-BEC4-0274FBB19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724" y="2458436"/>
            <a:ext cx="6198244" cy="339184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CECAD0-EA5C-43C8-A549-C6BCEC1C3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33" y="2754040"/>
            <a:ext cx="5564217" cy="30962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DFF3EC0-BE6D-4B1C-B5B9-59F58F60D04D}"/>
              </a:ext>
            </a:extLst>
          </p:cNvPr>
          <p:cNvSpPr/>
          <p:nvPr/>
        </p:nvSpPr>
        <p:spPr>
          <a:xfrm>
            <a:off x="912172" y="6039195"/>
            <a:ext cx="3971937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GUI snippet for the graphing of generic objects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9B5B5-CF8E-45F6-9BB4-A64BEC5E4139}"/>
              </a:ext>
            </a:extLst>
          </p:cNvPr>
          <p:cNvSpPr/>
          <p:nvPr/>
        </p:nvSpPr>
        <p:spPr>
          <a:xfrm>
            <a:off x="5964865" y="5974716"/>
            <a:ext cx="5879805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the system for graphing generic objects</a:t>
            </a:r>
          </a:p>
        </p:txBody>
      </p:sp>
    </p:spTree>
    <p:extLst>
      <p:ext uri="{BB962C8B-B14F-4D97-AF65-F5344CB8AC3E}">
        <p14:creationId xmlns:p14="http://schemas.microsoft.com/office/powerpoint/2010/main" val="10323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3 3.7037E-7 L -4.79167E-6 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2.22222E-6 L -4.16667E-7 -2.22222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2.96296E-6 L 1.45833E-6 -2.96296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3" grpId="0"/>
      <p:bldP spid="13" grpId="1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TSV Library – Generic Graphing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7EED4-2DAE-4664-95E2-47CAB9758D04}"/>
              </a:ext>
            </a:extLst>
          </p:cNvPr>
          <p:cNvSpPr/>
          <p:nvPr/>
        </p:nvSpPr>
        <p:spPr>
          <a:xfrm>
            <a:off x="1087145" y="1704054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TSV = </a:t>
            </a:r>
            <a:r>
              <a:rPr lang="en-US" sz="2000" b="1" u="sng">
                <a:solidFill>
                  <a:schemeClr val="bg1"/>
                </a:solidFill>
              </a:rPr>
              <a:t>T</a:t>
            </a:r>
            <a:r>
              <a:rPr lang="en-US" sz="2000" b="1">
                <a:solidFill>
                  <a:schemeClr val="bg1"/>
                </a:solidFill>
              </a:rPr>
              <a:t>ime-</a:t>
            </a:r>
            <a:r>
              <a:rPr lang="en-US" sz="2000" b="1" u="sng">
                <a:solidFill>
                  <a:schemeClr val="bg1"/>
                </a:solidFill>
              </a:rPr>
              <a:t>S</a:t>
            </a:r>
            <a:r>
              <a:rPr lang="en-US" sz="2000" b="1">
                <a:solidFill>
                  <a:schemeClr val="bg1"/>
                </a:solidFill>
              </a:rPr>
              <a:t>eries </a:t>
            </a:r>
            <a:r>
              <a:rPr lang="en-US" sz="2000" b="1" u="sng">
                <a:solidFill>
                  <a:schemeClr val="bg1"/>
                </a:solidFill>
              </a:rPr>
              <a:t>V</a:t>
            </a:r>
            <a:r>
              <a:rPr lang="en-US" sz="2000" b="1">
                <a:solidFill>
                  <a:schemeClr val="bg1"/>
                </a:solidFill>
              </a:rPr>
              <a:t>isualization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C490A-37D9-4B8E-9325-9EBDB5E058B6}"/>
              </a:ext>
            </a:extLst>
          </p:cNvPr>
          <p:cNvGrpSpPr/>
          <p:nvPr/>
        </p:nvGrpSpPr>
        <p:grpSpPr>
          <a:xfrm>
            <a:off x="319931" y="1765010"/>
            <a:ext cx="536102" cy="554780"/>
            <a:chOff x="689589" y="5254543"/>
            <a:chExt cx="536102" cy="5547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46A53-6F41-4ECE-BA23-CEDA0DCEEDB8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97DCDA8-0C93-4017-B4AA-A25FFC1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0E46C34-641D-442C-95F9-0A6726C432F0}"/>
              </a:ext>
            </a:extLst>
          </p:cNvPr>
          <p:cNvSpPr/>
          <p:nvPr/>
        </p:nvSpPr>
        <p:spPr>
          <a:xfrm>
            <a:off x="8029219" y="6028694"/>
            <a:ext cx="2932620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Standard time-series (TS) with no combination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white, kitchen, large, table&#10;&#10;Description automatically generated">
            <a:extLst>
              <a:ext uri="{FF2B5EF4-FFF2-40B4-BE49-F238E27FC236}">
                <a16:creationId xmlns:a16="http://schemas.microsoft.com/office/drawing/2014/main" id="{B2A1BB22-953C-4D50-AE04-7F235B259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925" y="1231514"/>
            <a:ext cx="2155789" cy="445332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EEAE55D-475D-4829-AB18-8EA59545C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238" y="2601670"/>
            <a:ext cx="4719528" cy="32438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2A0507-D188-4847-8F95-2DB1D32F4943}"/>
              </a:ext>
            </a:extLst>
          </p:cNvPr>
          <p:cNvSpPr/>
          <p:nvPr/>
        </p:nvSpPr>
        <p:spPr>
          <a:xfrm>
            <a:off x="1531211" y="6104430"/>
            <a:ext cx="3971937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Standard time-series (TS) with combination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52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3 3.7037E-7 L -4.79167E-6 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3.33333E-6 L 3.95833E-6 -3.33333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2.96296E-6 L -1.66667E-6 -2.96296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9" grpId="0"/>
      <p:bldP spid="9" grpId="1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TSV Library – Generic Graphing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7EED4-2DAE-4664-95E2-47CAB9758D04}"/>
              </a:ext>
            </a:extLst>
          </p:cNvPr>
          <p:cNvSpPr/>
          <p:nvPr/>
        </p:nvSpPr>
        <p:spPr>
          <a:xfrm>
            <a:off x="1087145" y="1704054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TSV = </a:t>
            </a:r>
            <a:r>
              <a:rPr lang="en-US" sz="2000" b="1" u="sng">
                <a:solidFill>
                  <a:schemeClr val="bg1"/>
                </a:solidFill>
              </a:rPr>
              <a:t>T</a:t>
            </a:r>
            <a:r>
              <a:rPr lang="en-US" sz="2000" b="1">
                <a:solidFill>
                  <a:schemeClr val="bg1"/>
                </a:solidFill>
              </a:rPr>
              <a:t>ime-</a:t>
            </a:r>
            <a:r>
              <a:rPr lang="en-US" sz="2000" b="1" u="sng">
                <a:solidFill>
                  <a:schemeClr val="bg1"/>
                </a:solidFill>
              </a:rPr>
              <a:t>S</a:t>
            </a:r>
            <a:r>
              <a:rPr lang="en-US" sz="2000" b="1">
                <a:solidFill>
                  <a:schemeClr val="bg1"/>
                </a:solidFill>
              </a:rPr>
              <a:t>eries </a:t>
            </a:r>
            <a:r>
              <a:rPr lang="en-US" sz="2000" b="1" u="sng">
                <a:solidFill>
                  <a:schemeClr val="bg1"/>
                </a:solidFill>
              </a:rPr>
              <a:t>V</a:t>
            </a:r>
            <a:r>
              <a:rPr lang="en-US" sz="2000" b="1">
                <a:solidFill>
                  <a:schemeClr val="bg1"/>
                </a:solidFill>
              </a:rPr>
              <a:t>isualization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C490A-37D9-4B8E-9325-9EBDB5E058B6}"/>
              </a:ext>
            </a:extLst>
          </p:cNvPr>
          <p:cNvGrpSpPr/>
          <p:nvPr/>
        </p:nvGrpSpPr>
        <p:grpSpPr>
          <a:xfrm>
            <a:off x="319931" y="1765010"/>
            <a:ext cx="536102" cy="554780"/>
            <a:chOff x="689589" y="5254543"/>
            <a:chExt cx="536102" cy="5547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46A53-6F41-4ECE-BA23-CEDA0DCEEDB8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97DCDA8-0C93-4017-B4AA-A25FFC1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CBE48-76F5-4677-9875-D8AAA805808A}"/>
              </a:ext>
            </a:extLst>
          </p:cNvPr>
          <p:cNvSpPr/>
          <p:nvPr/>
        </p:nvSpPr>
        <p:spPr>
          <a:xfrm>
            <a:off x="8179810" y="6238758"/>
            <a:ext cx="2252109" cy="65918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MP with no combination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D827D3-AF3E-4568-9940-C6286B7755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02387" y="1231514"/>
            <a:ext cx="2206956" cy="4750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984C78-2039-421B-8B06-D98BF93FDB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33865" y="2589768"/>
            <a:ext cx="5091037" cy="37970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CAF6BD-3CD5-45E0-AF3E-0569AF6CEDCD}"/>
              </a:ext>
            </a:extLst>
          </p:cNvPr>
          <p:cNvSpPr/>
          <p:nvPr/>
        </p:nvSpPr>
        <p:spPr>
          <a:xfrm>
            <a:off x="2144382" y="6560143"/>
            <a:ext cx="4588012" cy="50986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Matrix profile with combination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91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3 3.7037E-7 L -4.79167E-6 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1.11111E-6 L -1.25E-6 1.11111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0 L -2.5E-6 0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3" grpId="0"/>
      <p:bldP spid="13" grpId="1"/>
      <p:bldP spid="16" grpId="0"/>
      <p:bldP spid="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TSV Library – defrag history Graphing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7EED4-2DAE-4664-95E2-47CAB9758D04}"/>
              </a:ext>
            </a:extLst>
          </p:cNvPr>
          <p:cNvSpPr/>
          <p:nvPr/>
        </p:nvSpPr>
        <p:spPr>
          <a:xfrm>
            <a:off x="9830812" y="1676402"/>
            <a:ext cx="2158473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TSV = </a:t>
            </a:r>
            <a:r>
              <a:rPr lang="en-US" sz="2000" b="1" u="sng">
                <a:solidFill>
                  <a:schemeClr val="bg1"/>
                </a:solidFill>
              </a:rPr>
              <a:t>T</a:t>
            </a:r>
            <a:r>
              <a:rPr lang="en-US" sz="2000" b="1">
                <a:solidFill>
                  <a:schemeClr val="bg1"/>
                </a:solidFill>
              </a:rPr>
              <a:t>ime-</a:t>
            </a:r>
            <a:r>
              <a:rPr lang="en-US" sz="2000" b="1" u="sng">
                <a:solidFill>
                  <a:schemeClr val="bg1"/>
                </a:solidFill>
              </a:rPr>
              <a:t>S</a:t>
            </a:r>
            <a:r>
              <a:rPr lang="en-US" sz="2000" b="1">
                <a:solidFill>
                  <a:schemeClr val="bg1"/>
                </a:solidFill>
              </a:rPr>
              <a:t>eries </a:t>
            </a:r>
            <a:r>
              <a:rPr lang="en-US" sz="2000" b="1" u="sng">
                <a:solidFill>
                  <a:schemeClr val="bg1"/>
                </a:solidFill>
              </a:rPr>
              <a:t>V</a:t>
            </a:r>
            <a:r>
              <a:rPr lang="en-US" sz="2000" b="1">
                <a:solidFill>
                  <a:schemeClr val="bg1"/>
                </a:solidFill>
              </a:rPr>
              <a:t>isualization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C490A-37D9-4B8E-9325-9EBDB5E058B6}"/>
              </a:ext>
            </a:extLst>
          </p:cNvPr>
          <p:cNvGrpSpPr/>
          <p:nvPr/>
        </p:nvGrpSpPr>
        <p:grpSpPr>
          <a:xfrm>
            <a:off x="9193514" y="1436597"/>
            <a:ext cx="536102" cy="554780"/>
            <a:chOff x="689589" y="5254543"/>
            <a:chExt cx="536102" cy="5547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46A53-6F41-4ECE-BA23-CEDA0DCEEDB8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97DCDA8-0C93-4017-B4AA-A25FFC1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B128AE-DF74-4B3B-B936-763A9E939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80" y="1322101"/>
            <a:ext cx="7523813" cy="48636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46A9FF-88C8-469E-AEEB-63792F719419}"/>
              </a:ext>
            </a:extLst>
          </p:cNvPr>
          <p:cNvSpPr/>
          <p:nvPr/>
        </p:nvSpPr>
        <p:spPr>
          <a:xfrm>
            <a:off x="344280" y="6254974"/>
            <a:ext cx="7523813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system for graphing Defrag History</a:t>
            </a:r>
          </a:p>
        </p:txBody>
      </p:sp>
    </p:spTree>
    <p:extLst>
      <p:ext uri="{BB962C8B-B14F-4D97-AF65-F5344CB8AC3E}">
        <p14:creationId xmlns:p14="http://schemas.microsoft.com/office/powerpoint/2010/main" val="39759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-1.66667E-6 2.22222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3.7037E-6 L 1.25E-6 -3.7037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TSV Library – defrag history Graphing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7EED4-2DAE-4664-95E2-47CAB9758D04}"/>
              </a:ext>
            </a:extLst>
          </p:cNvPr>
          <p:cNvSpPr/>
          <p:nvPr/>
        </p:nvSpPr>
        <p:spPr>
          <a:xfrm>
            <a:off x="1046911" y="2680904"/>
            <a:ext cx="379319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TSV = </a:t>
            </a:r>
            <a:r>
              <a:rPr lang="en-US" sz="2000" b="1" u="sng">
                <a:solidFill>
                  <a:schemeClr val="bg1"/>
                </a:solidFill>
              </a:rPr>
              <a:t>T</a:t>
            </a:r>
            <a:r>
              <a:rPr lang="en-US" sz="2000" b="1">
                <a:solidFill>
                  <a:schemeClr val="bg1"/>
                </a:solidFill>
              </a:rPr>
              <a:t>ime-</a:t>
            </a:r>
            <a:r>
              <a:rPr lang="en-US" sz="2000" b="1" u="sng">
                <a:solidFill>
                  <a:schemeClr val="bg1"/>
                </a:solidFill>
              </a:rPr>
              <a:t>S</a:t>
            </a:r>
            <a:r>
              <a:rPr lang="en-US" sz="2000" b="1">
                <a:solidFill>
                  <a:schemeClr val="bg1"/>
                </a:solidFill>
              </a:rPr>
              <a:t>eries </a:t>
            </a:r>
            <a:r>
              <a:rPr lang="en-US" sz="2000" b="1" u="sng">
                <a:solidFill>
                  <a:schemeClr val="bg1"/>
                </a:solidFill>
              </a:rPr>
              <a:t>V</a:t>
            </a:r>
            <a:r>
              <a:rPr lang="en-US" sz="2000" b="1">
                <a:solidFill>
                  <a:schemeClr val="bg1"/>
                </a:solidFill>
              </a:rPr>
              <a:t>isualization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C490A-37D9-4B8E-9325-9EBDB5E058B6}"/>
              </a:ext>
            </a:extLst>
          </p:cNvPr>
          <p:cNvGrpSpPr/>
          <p:nvPr/>
        </p:nvGrpSpPr>
        <p:grpSpPr>
          <a:xfrm>
            <a:off x="319931" y="2656038"/>
            <a:ext cx="536102" cy="554780"/>
            <a:chOff x="689589" y="5254543"/>
            <a:chExt cx="536102" cy="5547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46A53-6F41-4ECE-BA23-CEDA0DCEEDB8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97DCDA8-0C93-4017-B4AA-A25FFC1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789BB9-8C4F-4964-82CA-EF9B2B463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988" y="1332671"/>
            <a:ext cx="6942771" cy="264673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AADFB9-2F54-443D-BA20-E61F393A4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988" y="3964875"/>
            <a:ext cx="6942771" cy="19693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07D9A3-314D-4FCA-960F-7E399C2FF797}"/>
              </a:ext>
            </a:extLst>
          </p:cNvPr>
          <p:cNvSpPr/>
          <p:nvPr/>
        </p:nvSpPr>
        <p:spPr>
          <a:xfrm>
            <a:off x="5030988" y="5934253"/>
            <a:ext cx="6942771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GUI snippet of system for graphing Defrag History</a:t>
            </a:r>
          </a:p>
        </p:txBody>
      </p:sp>
    </p:spTree>
    <p:extLst>
      <p:ext uri="{BB962C8B-B14F-4D97-AF65-F5344CB8AC3E}">
        <p14:creationId xmlns:p14="http://schemas.microsoft.com/office/powerpoint/2010/main" val="256855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4.44444E-6 L 3.75E-6 4.44444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44444E-6 L 4.16667E-6 -4.44444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915FA-CB3B-4240-95D5-041A8080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413" y="459812"/>
            <a:ext cx="2563813" cy="1935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1BD2C-783F-4B2B-B45D-2D0C2F00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8" y="3467100"/>
            <a:ext cx="3875088" cy="2887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E91F97-B455-480E-AA8F-6A6F0B534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8" y="503237"/>
            <a:ext cx="3875088" cy="292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56565-F825-4E1C-B4B7-6136241DF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413" y="2468563"/>
            <a:ext cx="2563813" cy="192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D0CFFD-BED4-41F6-A283-2F52B6F5B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413" y="4468813"/>
            <a:ext cx="2563813" cy="188436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B58BDF51-28A2-4568-BE74-6A9A94B0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7" y="4596662"/>
            <a:ext cx="4195470" cy="698500"/>
          </a:xfrm>
        </p:spPr>
        <p:txBody>
          <a:bodyPr/>
          <a:lstStyle/>
          <a:p>
            <a:r>
              <a:rPr lang="en-US" sz="6600"/>
              <a:t>TSV Library – defrag history Graphing </a:t>
            </a:r>
            <a:br>
              <a:rPr lang="en-US" sz="6600"/>
            </a:br>
            <a:r>
              <a:rPr lang="en-US" sz="660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644640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B6E2EECB-A109-407B-B257-8D74A5D8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351309"/>
            <a:ext cx="5223956" cy="3787367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66FB5BC0-2FEA-44EF-8459-C7A41D80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988" y="636162"/>
            <a:ext cx="3976579" cy="698500"/>
          </a:xfrm>
        </p:spPr>
        <p:txBody>
          <a:bodyPr/>
          <a:lstStyle/>
          <a:p>
            <a:r>
              <a:rPr lang="en-US" sz="6600"/>
              <a:t>Parse Library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728E5A-CF78-4380-AB89-782291344DC9}"/>
              </a:ext>
            </a:extLst>
          </p:cNvPr>
          <p:cNvSpPr/>
          <p:nvPr/>
        </p:nvSpPr>
        <p:spPr>
          <a:xfrm>
            <a:off x="344281" y="6207844"/>
            <a:ext cx="5223956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system for parsing telemetry’s binary files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47C205-A20D-49D7-8739-D205BEF00F10}"/>
              </a:ext>
            </a:extLst>
          </p:cNvPr>
          <p:cNvSpPr/>
          <p:nvPr/>
        </p:nvSpPr>
        <p:spPr>
          <a:xfrm>
            <a:off x="6571162" y="5477741"/>
            <a:ext cx="5223956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GUI snippet of system for parsing telemetry’s binary files</a:t>
            </a:r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54B028-09C9-407D-BEE1-875443059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608" y="2942330"/>
            <a:ext cx="4793064" cy="23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3.7037E-6 L 2.08333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3 -2.22222E-6 L 5E-6 -2.22222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Parse Library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168443F-430B-41ED-A943-71CA6EA8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74" y="2501608"/>
            <a:ext cx="2385236" cy="3006050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B1A4E0F-FA83-46E6-86BC-E8E7A7F49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16" y="2997837"/>
            <a:ext cx="4974336" cy="2785628"/>
          </a:xfrm>
          <a:prstGeom prst="rect">
            <a:avLst/>
          </a:prstGeom>
        </p:spPr>
      </p:pic>
      <p:sp>
        <p:nvSpPr>
          <p:cNvPr id="25" name="Title 9">
            <a:extLst>
              <a:ext uri="{FF2B5EF4-FFF2-40B4-BE49-F238E27FC236}">
                <a16:creationId xmlns:a16="http://schemas.microsoft.com/office/drawing/2014/main" id="{ECC8F3EF-A411-4347-A9D2-AD0CAB828855}"/>
              </a:ext>
            </a:extLst>
          </p:cNvPr>
          <p:cNvSpPr txBox="1">
            <a:spLocks/>
          </p:cNvSpPr>
          <p:nvPr/>
        </p:nvSpPr>
        <p:spPr>
          <a:xfrm>
            <a:off x="4107710" y="804871"/>
            <a:ext cx="3976579" cy="698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AEEF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defRPr>
            </a:lvl1pPr>
          </a:lstStyle>
          <a:p>
            <a:r>
              <a:rPr lang="en-US" sz="6600"/>
              <a:t>Parse Library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198DB4-EACF-47D1-934C-65A36F099C7B}"/>
              </a:ext>
            </a:extLst>
          </p:cNvPr>
          <p:cNvSpPr/>
          <p:nvPr/>
        </p:nvSpPr>
        <p:spPr>
          <a:xfrm>
            <a:off x="6266572" y="5605272"/>
            <a:ext cx="5589922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/>
              <a:t>NLOG events included in the report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2FD175-DC2E-4745-A420-8A4958370E80}"/>
              </a:ext>
            </a:extLst>
          </p:cNvPr>
          <p:cNvSpPr/>
          <p:nvPr/>
        </p:nvSpPr>
        <p:spPr>
          <a:xfrm>
            <a:off x="385560" y="5656369"/>
            <a:ext cx="5577370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/>
              <a:t>High level description of mechanism for including error NLOG events in the report</a:t>
            </a:r>
          </a:p>
        </p:txBody>
      </p:sp>
    </p:spTree>
    <p:extLst>
      <p:ext uri="{BB962C8B-B14F-4D97-AF65-F5344CB8AC3E}">
        <p14:creationId xmlns:p14="http://schemas.microsoft.com/office/powerpoint/2010/main" val="6999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8.33333E-7 2.22222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4.81481E-6 L 3.54167E-6 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MEP library - ARMA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7EED4-2DAE-4664-95E2-47CAB9758D04}"/>
              </a:ext>
            </a:extLst>
          </p:cNvPr>
          <p:cNvSpPr/>
          <p:nvPr/>
        </p:nvSpPr>
        <p:spPr>
          <a:xfrm>
            <a:off x="957229" y="3057900"/>
            <a:ext cx="2459922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MEP = </a:t>
            </a:r>
            <a:r>
              <a:rPr lang="en-US" sz="2000" b="1" u="sng">
                <a:solidFill>
                  <a:schemeClr val="bg1"/>
                </a:solidFill>
              </a:rPr>
              <a:t>M</a:t>
            </a:r>
            <a:r>
              <a:rPr lang="en-US" sz="2000" b="1">
                <a:solidFill>
                  <a:schemeClr val="bg1"/>
                </a:solidFill>
              </a:rPr>
              <a:t>edia-</a:t>
            </a:r>
            <a:r>
              <a:rPr lang="en-US" sz="2000" b="1" u="sng">
                <a:solidFill>
                  <a:schemeClr val="bg1"/>
                </a:solidFill>
              </a:rPr>
              <a:t>E</a:t>
            </a:r>
            <a:r>
              <a:rPr lang="en-US" sz="2000" b="1">
                <a:solidFill>
                  <a:schemeClr val="bg1"/>
                </a:solidFill>
              </a:rPr>
              <a:t>rror-</a:t>
            </a:r>
            <a:r>
              <a:rPr lang="en-US" sz="2000" b="1" u="sng">
                <a:solidFill>
                  <a:schemeClr val="bg1"/>
                </a:solidFill>
              </a:rPr>
              <a:t>P</a:t>
            </a:r>
            <a:r>
              <a:rPr lang="en-US" sz="2000" b="1">
                <a:solidFill>
                  <a:schemeClr val="bg1"/>
                </a:solidFill>
              </a:rPr>
              <a:t>rediction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C490A-37D9-4B8E-9325-9EBDB5E058B6}"/>
              </a:ext>
            </a:extLst>
          </p:cNvPr>
          <p:cNvGrpSpPr/>
          <p:nvPr/>
        </p:nvGrpSpPr>
        <p:grpSpPr>
          <a:xfrm>
            <a:off x="319931" y="2935773"/>
            <a:ext cx="536102" cy="554780"/>
            <a:chOff x="689589" y="5254543"/>
            <a:chExt cx="536102" cy="5547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46A53-6F41-4ECE-BA23-CEDA0DCEEDB8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97DCDA8-0C93-4017-B4AA-A25FFC1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3219C9-AB6F-4B26-9AA3-67A2B91A3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307" y="1275414"/>
            <a:ext cx="7395762" cy="48248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CB59D5-48FA-4823-8320-DD193325DBB0}"/>
              </a:ext>
            </a:extLst>
          </p:cNvPr>
          <p:cNvSpPr/>
          <p:nvPr/>
        </p:nvSpPr>
        <p:spPr>
          <a:xfrm>
            <a:off x="4476307" y="6150758"/>
            <a:ext cx="7395762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for the system for executing Stat prediction (ARMA model)</a:t>
            </a:r>
          </a:p>
        </p:txBody>
      </p:sp>
    </p:spTree>
    <p:extLst>
      <p:ext uri="{BB962C8B-B14F-4D97-AF65-F5344CB8AC3E}">
        <p14:creationId xmlns:p14="http://schemas.microsoft.com/office/powerpoint/2010/main" val="329166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3.33333E-6 L 2.91667E-6 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4.07407E-6 L -2.70833E-6 4.07407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sz="7200">
                <a:solidFill>
                  <a:schemeClr val="bg1"/>
                </a:solidFill>
              </a:rPr>
              <a:t>Special 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000" b="1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4430055" y="2211614"/>
            <a:ext cx="6683422" cy="4068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2" rtlCol="0" anchor="t"/>
          <a:lstStyle/>
          <a:p>
            <a:r>
              <a:rPr lang="en-US" sz="2800">
                <a:solidFill>
                  <a:schemeClr val="bg1"/>
                </a:solidFill>
                <a:latin typeface="+mj-lt"/>
              </a:rPr>
              <a:t>Teammates:</a:t>
            </a:r>
          </a:p>
          <a:p>
            <a:r>
              <a:rPr lang="en-US" sz="2800">
                <a:solidFill>
                  <a:srgbClr val="00AEEF"/>
                </a:solidFill>
                <a:latin typeface="+mj-lt"/>
              </a:rPr>
              <a:t>Andrea Chamorro</a:t>
            </a:r>
          </a:p>
          <a:p>
            <a:r>
              <a:rPr lang="en-US" sz="2800">
                <a:solidFill>
                  <a:srgbClr val="00AEEF"/>
                </a:solidFill>
                <a:latin typeface="+mj-lt"/>
              </a:rPr>
              <a:t>Tyler Woods</a:t>
            </a:r>
          </a:p>
          <a:p>
            <a:r>
              <a:rPr lang="en-US" sz="2800">
                <a:solidFill>
                  <a:srgbClr val="00AEEF"/>
                </a:solidFill>
                <a:latin typeface="+mj-lt"/>
              </a:rPr>
              <a:t>Rogelio Macedo</a:t>
            </a:r>
          </a:p>
          <a:p>
            <a:r>
              <a:rPr lang="en-US" sz="2800" err="1">
                <a:solidFill>
                  <a:srgbClr val="00AEEF"/>
                </a:solidFill>
                <a:latin typeface="+mj-lt"/>
              </a:rPr>
              <a:t>PanteA</a:t>
            </a:r>
            <a:r>
              <a:rPr lang="en-US" sz="2800">
                <a:solidFill>
                  <a:srgbClr val="00AEEF"/>
                </a:solidFill>
                <a:latin typeface="+mj-lt"/>
              </a:rPr>
              <a:t> Zardoshti</a:t>
            </a:r>
          </a:p>
          <a:p>
            <a:r>
              <a:rPr lang="en-US" sz="2800">
                <a:solidFill>
                  <a:srgbClr val="00AEEF"/>
                </a:solidFill>
                <a:latin typeface="+mj-lt"/>
              </a:rPr>
              <a:t>Sungkeun Kim</a:t>
            </a:r>
          </a:p>
          <a:p>
            <a:r>
              <a:rPr lang="en-US" sz="2800">
                <a:solidFill>
                  <a:srgbClr val="00AEEF"/>
                </a:solidFill>
                <a:latin typeface="+mj-lt"/>
              </a:rPr>
              <a:t>Stella Cao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B336BA-890C-41BC-92A7-39248AB43482}"/>
              </a:ext>
            </a:extLst>
          </p:cNvPr>
          <p:cNvSpPr/>
          <p:nvPr/>
        </p:nvSpPr>
        <p:spPr>
          <a:xfrm>
            <a:off x="581545" y="2333786"/>
            <a:ext cx="3508134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t"/>
          <a:lstStyle/>
          <a:p>
            <a:pPr algn="ctr"/>
            <a:r>
              <a:rPr lang="en-US" sz="2800">
                <a:solidFill>
                  <a:schemeClr val="bg1"/>
                </a:solidFill>
                <a:latin typeface="+mj-lt"/>
              </a:rPr>
              <a:t>Intern Mentor:</a:t>
            </a:r>
          </a:p>
          <a:p>
            <a:pPr algn="ctr"/>
            <a:r>
              <a:rPr lang="en-US" sz="2800">
                <a:solidFill>
                  <a:srgbClr val="FFFF00"/>
                </a:solidFill>
                <a:latin typeface="+mj-lt"/>
              </a:rPr>
              <a:t>Joe Tarango</a:t>
            </a:r>
          </a:p>
          <a:p>
            <a:pPr algn="ctr"/>
            <a:endParaRPr lang="en-US" sz="2800" b="1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>
                <a:solidFill>
                  <a:schemeClr val="bg1"/>
                </a:solidFill>
              </a:rPr>
              <a:t>IL Mentor:</a:t>
            </a:r>
          </a:p>
          <a:p>
            <a:pPr algn="ctr"/>
            <a:r>
              <a:rPr lang="en-US" sz="2800" b="1">
                <a:solidFill>
                  <a:srgbClr val="FFFF00"/>
                </a:solidFill>
              </a:rPr>
              <a:t>Justin Gottschlich</a:t>
            </a:r>
          </a:p>
          <a:p>
            <a:pPr algn="ctr"/>
            <a:endParaRPr lang="en-US" sz="2800" b="1">
              <a:solidFill>
                <a:srgbClr val="FFFF00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Manager:</a:t>
            </a:r>
          </a:p>
          <a:p>
            <a:pPr algn="ctr"/>
            <a:r>
              <a:rPr lang="en-US" sz="2800">
                <a:solidFill>
                  <a:srgbClr val="00AEEF"/>
                </a:solidFill>
              </a:rPr>
              <a:t>Jim Baca</a:t>
            </a:r>
            <a:endParaRPr lang="en-US" sz="2800">
              <a:solidFill>
                <a:schemeClr val="bg1"/>
              </a:solidFill>
            </a:endParaRPr>
          </a:p>
          <a:p>
            <a:pPr algn="ctr"/>
            <a:endParaRPr lang="en-US" sz="2800" b="1">
              <a:solidFill>
                <a:srgbClr val="FFFF00"/>
              </a:solidFill>
            </a:endParaRPr>
          </a:p>
          <a:p>
            <a:pPr algn="ctr"/>
            <a:endParaRPr lang="en-US" sz="28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005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-1.48148E-6 L 1.11022E-16 -1.48148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-3.7037E-6 L 3.54167E-6 -3.7037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  <p:bldP spid="21" grpId="0"/>
      <p:bldP spid="21" grpId="1"/>
      <p:bldP spid="29" grpId="0"/>
      <p:bldP spid="2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MEP library - ARMA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7EED4-2DAE-4664-95E2-47CAB9758D04}"/>
              </a:ext>
            </a:extLst>
          </p:cNvPr>
          <p:cNvSpPr/>
          <p:nvPr/>
        </p:nvSpPr>
        <p:spPr>
          <a:xfrm>
            <a:off x="1217066" y="2293768"/>
            <a:ext cx="2459922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MEP = </a:t>
            </a:r>
            <a:r>
              <a:rPr lang="en-US" sz="2000" b="1" u="sng">
                <a:solidFill>
                  <a:schemeClr val="bg1"/>
                </a:solidFill>
              </a:rPr>
              <a:t>M</a:t>
            </a:r>
            <a:r>
              <a:rPr lang="en-US" sz="2000" b="1">
                <a:solidFill>
                  <a:schemeClr val="bg1"/>
                </a:solidFill>
              </a:rPr>
              <a:t>edia-</a:t>
            </a:r>
            <a:r>
              <a:rPr lang="en-US" sz="2000" b="1" u="sng">
                <a:solidFill>
                  <a:schemeClr val="bg1"/>
                </a:solidFill>
              </a:rPr>
              <a:t>E</a:t>
            </a:r>
            <a:r>
              <a:rPr lang="en-US" sz="2000" b="1">
                <a:solidFill>
                  <a:schemeClr val="bg1"/>
                </a:solidFill>
              </a:rPr>
              <a:t>rror-</a:t>
            </a:r>
            <a:r>
              <a:rPr lang="en-US" sz="2000" b="1" u="sng">
                <a:solidFill>
                  <a:schemeClr val="bg1"/>
                </a:solidFill>
              </a:rPr>
              <a:t>P</a:t>
            </a:r>
            <a:r>
              <a:rPr lang="en-US" sz="2000" b="1">
                <a:solidFill>
                  <a:schemeClr val="bg1"/>
                </a:solidFill>
              </a:rPr>
              <a:t>rediction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C490A-37D9-4B8E-9325-9EBDB5E058B6}"/>
              </a:ext>
            </a:extLst>
          </p:cNvPr>
          <p:cNvGrpSpPr/>
          <p:nvPr/>
        </p:nvGrpSpPr>
        <p:grpSpPr>
          <a:xfrm>
            <a:off x="355777" y="2293768"/>
            <a:ext cx="536102" cy="554780"/>
            <a:chOff x="689589" y="5254543"/>
            <a:chExt cx="536102" cy="5547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46A53-6F41-4ECE-BA23-CEDA0DCEEDB8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97DCDA8-0C93-4017-B4AA-A25FFC1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3219C9-AB6F-4B26-9AA3-67A2B91A3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26421" y="1231514"/>
            <a:ext cx="7051792" cy="2054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F30DF-DE4D-4575-B58D-5598F8BE6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59" y="4168233"/>
            <a:ext cx="2875671" cy="2156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A9FA11-0419-4E65-9C6A-9A8C0A8CB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400" y="4168233"/>
            <a:ext cx="2860042" cy="2156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6C659-A60A-4DDA-B0FA-8A7FB6D14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168233"/>
            <a:ext cx="2891471" cy="215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71E26-8815-47C7-885E-33C2B8CDA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028" y="4165535"/>
            <a:ext cx="2810413" cy="21308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33E1E9-FD87-4ECD-B42B-ED3C83BD4929}"/>
              </a:ext>
            </a:extLst>
          </p:cNvPr>
          <p:cNvSpPr/>
          <p:nvPr/>
        </p:nvSpPr>
        <p:spPr>
          <a:xfrm>
            <a:off x="4526421" y="3257487"/>
            <a:ext cx="7051792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GUI snippet for Stat predictor (ARMA model)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4BD84-8441-4836-AAC0-A7E102F73BCD}"/>
              </a:ext>
            </a:extLst>
          </p:cNvPr>
          <p:cNvSpPr/>
          <p:nvPr/>
        </p:nvSpPr>
        <p:spPr>
          <a:xfrm>
            <a:off x="128759" y="6220421"/>
            <a:ext cx="11808682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Output graphs for the Stats predictor (ARMA model)</a:t>
            </a:r>
          </a:p>
        </p:txBody>
      </p:sp>
    </p:spTree>
    <p:extLst>
      <p:ext uri="{BB962C8B-B14F-4D97-AF65-F5344CB8AC3E}">
        <p14:creationId xmlns:p14="http://schemas.microsoft.com/office/powerpoint/2010/main" val="145957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-1.04167E-6 -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11111E-6 L -1.66667E-6 -1.11111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2" grpId="0"/>
      <p:bldP spid="12" grpId="1"/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43" y="3631211"/>
            <a:ext cx="4352386" cy="698500"/>
          </a:xfrm>
        </p:spPr>
        <p:txBody>
          <a:bodyPr/>
          <a:lstStyle/>
          <a:p>
            <a:r>
              <a:rPr lang="en-US" sz="6600" err="1"/>
              <a:t>autoAI</a:t>
            </a:r>
            <a:r>
              <a:rPr lang="en-US" sz="6600"/>
              <a:t> library – time series forecasting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9328D04-101D-428A-945A-3A441039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567" y="109481"/>
            <a:ext cx="7057400" cy="57841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D9B4D6-B5A7-4E9E-A5FD-BB108AD7635C}"/>
              </a:ext>
            </a:extLst>
          </p:cNvPr>
          <p:cNvSpPr/>
          <p:nvPr/>
        </p:nvSpPr>
        <p:spPr>
          <a:xfrm>
            <a:off x="5018567" y="6096452"/>
            <a:ext cx="7057400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the system for time series forecasting (RNN model)</a:t>
            </a:r>
          </a:p>
        </p:txBody>
      </p:sp>
    </p:spTree>
    <p:extLst>
      <p:ext uri="{BB962C8B-B14F-4D97-AF65-F5344CB8AC3E}">
        <p14:creationId xmlns:p14="http://schemas.microsoft.com/office/powerpoint/2010/main" val="264715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4.44444E-6 L -1.66667E-6 4.44444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3367260"/>
            <a:ext cx="4352386" cy="698500"/>
          </a:xfrm>
        </p:spPr>
        <p:txBody>
          <a:bodyPr/>
          <a:lstStyle/>
          <a:p>
            <a:r>
              <a:rPr lang="en-US" sz="6600" err="1"/>
              <a:t>autoAI</a:t>
            </a:r>
            <a:r>
              <a:rPr lang="en-US" sz="6600"/>
              <a:t> library – time series forecasting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BA691-015B-43CA-A136-8D607889A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37" y="360481"/>
            <a:ext cx="7008556" cy="347895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52FDFBA-86E8-43B9-BFE0-E732E39B0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37" y="3839436"/>
            <a:ext cx="7008556" cy="21045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9EC747-B0CD-4836-8C9C-5A0A73F255D9}"/>
              </a:ext>
            </a:extLst>
          </p:cNvPr>
          <p:cNvSpPr/>
          <p:nvPr/>
        </p:nvSpPr>
        <p:spPr>
          <a:xfrm>
            <a:off x="5018567" y="6096452"/>
            <a:ext cx="7057400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GUI snippet for time series forecasting system (RNN model)</a:t>
            </a:r>
          </a:p>
        </p:txBody>
      </p:sp>
    </p:spTree>
    <p:extLst>
      <p:ext uri="{BB962C8B-B14F-4D97-AF65-F5344CB8AC3E}">
        <p14:creationId xmlns:p14="http://schemas.microsoft.com/office/powerpoint/2010/main" val="14452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4.44444E-6 L -1.66667E-6 4.44444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0" y="379637"/>
            <a:ext cx="11570200" cy="698500"/>
          </a:xfrm>
        </p:spPr>
        <p:txBody>
          <a:bodyPr/>
          <a:lstStyle/>
          <a:p>
            <a:r>
              <a:rPr lang="en-US" sz="6600" err="1"/>
              <a:t>autoAI</a:t>
            </a:r>
            <a:r>
              <a:rPr lang="en-US" sz="6600"/>
              <a:t> library – time series forecasting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EEE6D-B655-46F7-9D02-F39C2E60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483055"/>
            <a:ext cx="4813159" cy="402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0CDEE-34DB-45F4-A3E3-1B26CA4B0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59" y="1483055"/>
            <a:ext cx="7172263" cy="40234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F1E30-DCFD-4F7F-BBB7-37E46E30B69E}"/>
              </a:ext>
            </a:extLst>
          </p:cNvPr>
          <p:cNvSpPr/>
          <p:nvPr/>
        </p:nvSpPr>
        <p:spPr>
          <a:xfrm>
            <a:off x="2567300" y="5625624"/>
            <a:ext cx="7057400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Outputs for the time series forecasting system (RNN model)</a:t>
            </a:r>
          </a:p>
        </p:txBody>
      </p:sp>
    </p:spTree>
    <p:extLst>
      <p:ext uri="{BB962C8B-B14F-4D97-AF65-F5344CB8AC3E}">
        <p14:creationId xmlns:p14="http://schemas.microsoft.com/office/powerpoint/2010/main" val="7483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96296E-6 L 0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 err="1"/>
              <a:t>autoAI</a:t>
            </a:r>
            <a:r>
              <a:rPr lang="en-US" sz="6600"/>
              <a:t> library – </a:t>
            </a:r>
            <a:r>
              <a:rPr lang="en-US" sz="6600" err="1"/>
              <a:t>nlog</a:t>
            </a:r>
            <a:r>
              <a:rPr lang="en-US" sz="6600"/>
              <a:t> predictor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E923C0E-9CD2-4923-9431-FF003517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3" y="1244393"/>
            <a:ext cx="11543414" cy="5035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7FBF17-CB6F-456F-B2F5-7D725C0EB5A3}"/>
              </a:ext>
            </a:extLst>
          </p:cNvPr>
          <p:cNvSpPr/>
          <p:nvPr/>
        </p:nvSpPr>
        <p:spPr>
          <a:xfrm>
            <a:off x="324293" y="6286419"/>
            <a:ext cx="11543414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the system for NLOG prediction (ensemble model)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BBE7-5EEC-4F81-B1A4-6D89F9CEF4ED}"/>
              </a:ext>
            </a:extLst>
          </p:cNvPr>
          <p:cNvSpPr txBox="1"/>
          <p:nvPr/>
        </p:nvSpPr>
        <p:spPr>
          <a:xfrm>
            <a:off x="979714" y="2350532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NLOG Tokenizer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BC3C2-351A-4F1A-AD27-39A6C64E84C3}"/>
              </a:ext>
            </a:extLst>
          </p:cNvPr>
          <p:cNvSpPr txBox="1"/>
          <p:nvPr/>
        </p:nvSpPr>
        <p:spPr>
          <a:xfrm>
            <a:off x="4212772" y="451600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NLOG Data Generator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8A108-0E56-4152-B192-25D48B9FAB85}"/>
              </a:ext>
            </a:extLst>
          </p:cNvPr>
          <p:cNvSpPr txBox="1"/>
          <p:nvPr/>
        </p:nvSpPr>
        <p:spPr>
          <a:xfrm>
            <a:off x="6542314" y="1285085"/>
            <a:ext cx="2351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Predictive Models</a:t>
            </a:r>
          </a:p>
          <a:p>
            <a:pPr algn="ctr"/>
            <a:r>
              <a:rPr lang="en-US" sz="1600" dirty="0"/>
              <a:t>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5C1D1-834E-4929-84D2-90C88151CC8C}"/>
              </a:ext>
            </a:extLst>
          </p:cNvPr>
          <p:cNvSpPr txBox="1"/>
          <p:nvPr/>
        </p:nvSpPr>
        <p:spPr>
          <a:xfrm>
            <a:off x="8153399" y="5626486"/>
            <a:ext cx="181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Prediction Generation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937EA-A0DD-4B4F-8DE3-1BD4DDFE016A}"/>
              </a:ext>
            </a:extLst>
          </p:cNvPr>
          <p:cNvSpPr txBox="1"/>
          <p:nvPr/>
        </p:nvSpPr>
        <p:spPr>
          <a:xfrm>
            <a:off x="9829799" y="2460095"/>
            <a:ext cx="181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NLOG Description Parsing</a:t>
            </a:r>
          </a:p>
        </p:txBody>
      </p:sp>
    </p:spTree>
    <p:extLst>
      <p:ext uri="{BB962C8B-B14F-4D97-AF65-F5344CB8AC3E}">
        <p14:creationId xmlns:p14="http://schemas.microsoft.com/office/powerpoint/2010/main" val="366408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3.33333E-6 L 0 -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 err="1"/>
              <a:t>nlog</a:t>
            </a:r>
            <a:r>
              <a:rPr lang="en-US" sz="6600"/>
              <a:t> predictor – NLOG Tokenizer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E923C0E-9CD2-4923-9431-FF0035179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12" r="71896" b="26801"/>
          <a:stretch/>
        </p:blipFill>
        <p:spPr>
          <a:xfrm>
            <a:off x="787275" y="1326382"/>
            <a:ext cx="7475975" cy="53713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DE6B5B-FF42-4438-AE85-2A614D9F45A2}"/>
              </a:ext>
            </a:extLst>
          </p:cNvPr>
          <p:cNvSpPr/>
          <p:nvPr/>
        </p:nvSpPr>
        <p:spPr>
          <a:xfrm>
            <a:off x="8420985" y="2075926"/>
            <a:ext cx="3329763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the NLOG event tokenizer</a:t>
            </a:r>
          </a:p>
        </p:txBody>
      </p:sp>
    </p:spTree>
    <p:extLst>
      <p:ext uri="{BB962C8B-B14F-4D97-AF65-F5344CB8AC3E}">
        <p14:creationId xmlns:p14="http://schemas.microsoft.com/office/powerpoint/2010/main" val="314494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44444E-6 L -3.54167E-6 -4.44444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" y="2203837"/>
            <a:ext cx="4877998" cy="698500"/>
          </a:xfrm>
        </p:spPr>
        <p:txBody>
          <a:bodyPr/>
          <a:lstStyle/>
          <a:p>
            <a:r>
              <a:rPr lang="en-US" sz="6600" err="1"/>
              <a:t>nlog</a:t>
            </a:r>
            <a:r>
              <a:rPr lang="en-US" sz="6600"/>
              <a:t> predictor – Data Generator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E923C0E-9CD2-4923-9431-FF0035179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5" t="3107" r="42637" b="25856"/>
          <a:stretch/>
        </p:blipFill>
        <p:spPr>
          <a:xfrm>
            <a:off x="5194998" y="314010"/>
            <a:ext cx="6571621" cy="62397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80B9CF-BA2D-496E-9971-F6C922D9F550}"/>
              </a:ext>
            </a:extLst>
          </p:cNvPr>
          <p:cNvSpPr/>
          <p:nvPr/>
        </p:nvSpPr>
        <p:spPr>
          <a:xfrm>
            <a:off x="774117" y="3798862"/>
            <a:ext cx="3329763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the NLOG event data generator</a:t>
            </a:r>
          </a:p>
        </p:txBody>
      </p:sp>
    </p:spTree>
    <p:extLst>
      <p:ext uri="{BB962C8B-B14F-4D97-AF65-F5344CB8AC3E}">
        <p14:creationId xmlns:p14="http://schemas.microsoft.com/office/powerpoint/2010/main" val="106025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85185E-6 L 0 -1.8518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2057921"/>
            <a:ext cx="6636459" cy="698500"/>
          </a:xfrm>
        </p:spPr>
        <p:txBody>
          <a:bodyPr/>
          <a:lstStyle/>
          <a:p>
            <a:r>
              <a:rPr lang="en-US" sz="6600" err="1"/>
              <a:t>nlog</a:t>
            </a:r>
            <a:r>
              <a:rPr lang="en-US" sz="6600"/>
              <a:t> predictor – Predictive Model Training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E923C0E-9CD2-4923-9431-FF0035179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66" t="9341" r="26236" b="10931"/>
          <a:stretch/>
        </p:blipFill>
        <p:spPr>
          <a:xfrm>
            <a:off x="7275007" y="150725"/>
            <a:ext cx="3595158" cy="6347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906B48-20B8-4F4B-AB63-9CBCA3061DA7}"/>
              </a:ext>
            </a:extLst>
          </p:cNvPr>
          <p:cNvSpPr/>
          <p:nvPr/>
        </p:nvSpPr>
        <p:spPr>
          <a:xfrm>
            <a:off x="887764" y="4165039"/>
            <a:ext cx="5092995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training of the multiple probabilistic models used for predicting the event encoding, time stamp, parameter value, and width of an NLOG event</a:t>
            </a:r>
          </a:p>
        </p:txBody>
      </p:sp>
    </p:spTree>
    <p:extLst>
      <p:ext uri="{BB962C8B-B14F-4D97-AF65-F5344CB8AC3E}">
        <p14:creationId xmlns:p14="http://schemas.microsoft.com/office/powerpoint/2010/main" val="424986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-6.25E-7 -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18" y="2126040"/>
            <a:ext cx="7239360" cy="698500"/>
          </a:xfrm>
        </p:spPr>
        <p:txBody>
          <a:bodyPr/>
          <a:lstStyle/>
          <a:p>
            <a:r>
              <a:rPr lang="en-US" sz="6600" err="1"/>
              <a:t>nlog</a:t>
            </a:r>
            <a:r>
              <a:rPr lang="en-US" sz="6600"/>
              <a:t> predictor – Prediction Generation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E923C0E-9CD2-4923-9431-FF0035179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90" t="2350" r="17912" b="10553"/>
          <a:stretch/>
        </p:blipFill>
        <p:spPr>
          <a:xfrm>
            <a:off x="8219553" y="90433"/>
            <a:ext cx="2087905" cy="6503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9CD8B6-8129-418F-AD7A-546BA6A6C3C2}"/>
              </a:ext>
            </a:extLst>
          </p:cNvPr>
          <p:cNvSpPr/>
          <p:nvPr/>
        </p:nvSpPr>
        <p:spPr>
          <a:xfrm>
            <a:off x="887764" y="4165039"/>
            <a:ext cx="5092995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the prediction process of the multiple probabilistic models used for generating the event encoding, time stamp, parameter value, and width of an NLOG event</a:t>
            </a:r>
          </a:p>
        </p:txBody>
      </p:sp>
    </p:spTree>
    <p:extLst>
      <p:ext uri="{BB962C8B-B14F-4D97-AF65-F5344CB8AC3E}">
        <p14:creationId xmlns:p14="http://schemas.microsoft.com/office/powerpoint/2010/main" val="127842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-6.25E-7 -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4" y="2069013"/>
            <a:ext cx="7158974" cy="698500"/>
          </a:xfrm>
        </p:spPr>
        <p:txBody>
          <a:bodyPr/>
          <a:lstStyle/>
          <a:p>
            <a:r>
              <a:rPr lang="en-US" sz="6600" err="1"/>
              <a:t>nlog</a:t>
            </a:r>
            <a:r>
              <a:rPr lang="en-US" sz="6600"/>
              <a:t> predictor – NLOG Description Parsing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E923C0E-9CD2-4923-9431-FF0035179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79" t="14064" b="10364"/>
          <a:stretch/>
        </p:blipFill>
        <p:spPr>
          <a:xfrm>
            <a:off x="7576456" y="142538"/>
            <a:ext cx="4310743" cy="65729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B84359-7673-4A67-BF22-B0B4775C4395}"/>
              </a:ext>
            </a:extLst>
          </p:cNvPr>
          <p:cNvSpPr/>
          <p:nvPr/>
        </p:nvSpPr>
        <p:spPr>
          <a:xfrm>
            <a:off x="887764" y="4165039"/>
            <a:ext cx="5092995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the parsing mechanism for generating a string representation from the predicted NLOG elements generated by the probabilistic models</a:t>
            </a:r>
          </a:p>
        </p:txBody>
      </p:sp>
    </p:spTree>
    <p:extLst>
      <p:ext uri="{BB962C8B-B14F-4D97-AF65-F5344CB8AC3E}">
        <p14:creationId xmlns:p14="http://schemas.microsoft.com/office/powerpoint/2010/main" val="378689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-6.25E-7 -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7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380727" y="2079124"/>
            <a:ext cx="11567747" cy="329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Review of tasks completed in the year-long internship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Details/figures of each deliverable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IDFs/granted patents/Distinguished Inventor Award</a:t>
            </a:r>
          </a:p>
        </p:txBody>
      </p:sp>
    </p:spTree>
    <p:extLst>
      <p:ext uri="{BB962C8B-B14F-4D97-AF65-F5344CB8AC3E}">
        <p14:creationId xmlns:p14="http://schemas.microsoft.com/office/powerpoint/2010/main" val="73980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1" grpId="0"/>
      <p:bldP spid="2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Miscellaneous Tasks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22FAC6-7BB6-43B9-B67A-ED76F3DE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979" y="2836390"/>
            <a:ext cx="3938543" cy="2243464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8FA58A-4AFC-4324-ADF0-BBB0FFCA2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7" y="3395677"/>
            <a:ext cx="2857222" cy="965015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EE8B9F0-0B59-4F08-A965-03D50613B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298" y="1333220"/>
            <a:ext cx="3515209" cy="2440793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9F78D5-BF80-49B0-80BC-EF7224D5F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762" y="4084063"/>
            <a:ext cx="3540976" cy="2516429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6794F2D-7BCE-46CA-B4E2-D89D2A749AD0}"/>
              </a:ext>
            </a:extLst>
          </p:cNvPr>
          <p:cNvCxnSpPr>
            <a:stCxn id="14" idx="0"/>
            <a:endCxn id="16" idx="1"/>
          </p:cNvCxnSpPr>
          <p:nvPr/>
        </p:nvCxnSpPr>
        <p:spPr>
          <a:xfrm rot="5400000" flipH="1" flipV="1">
            <a:off x="2381163" y="1798542"/>
            <a:ext cx="842060" cy="23522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A8253EA-B6C4-4CF5-8A1D-A01A51EAFCC7}"/>
              </a:ext>
            </a:extLst>
          </p:cNvPr>
          <p:cNvCxnSpPr>
            <a:stCxn id="14" idx="2"/>
            <a:endCxn id="18" idx="1"/>
          </p:cNvCxnSpPr>
          <p:nvPr/>
        </p:nvCxnSpPr>
        <p:spPr>
          <a:xfrm rot="16200000" flipH="1">
            <a:off x="2304132" y="3682648"/>
            <a:ext cx="981586" cy="23376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DC073B5-BFA9-4DDB-B614-9DE2D94EA685}"/>
              </a:ext>
            </a:extLst>
          </p:cNvPr>
          <p:cNvCxnSpPr>
            <a:cxnSpLocks/>
            <a:stCxn id="16" idx="3"/>
            <a:endCxn id="12" idx="0"/>
          </p:cNvCxnSpPr>
          <p:nvPr/>
        </p:nvCxnSpPr>
        <p:spPr>
          <a:xfrm>
            <a:off x="7493507" y="2553617"/>
            <a:ext cx="2531744" cy="2827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D7D1DCD-01FA-4479-9CC5-7B31769FEF1B}"/>
              </a:ext>
            </a:extLst>
          </p:cNvPr>
          <p:cNvCxnSpPr>
            <a:cxnSpLocks/>
            <a:stCxn id="18" idx="3"/>
            <a:endCxn id="12" idx="2"/>
          </p:cNvCxnSpPr>
          <p:nvPr/>
        </p:nvCxnSpPr>
        <p:spPr>
          <a:xfrm flipV="1">
            <a:off x="7504738" y="5079854"/>
            <a:ext cx="2520513" cy="26242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FCA6681-BE74-4AA0-9D8C-A82C5836F5AE}"/>
              </a:ext>
            </a:extLst>
          </p:cNvPr>
          <p:cNvSpPr/>
          <p:nvPr/>
        </p:nvSpPr>
        <p:spPr>
          <a:xfrm>
            <a:off x="116033" y="5857577"/>
            <a:ext cx="3705374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GUI snippets for the installation wizard</a:t>
            </a:r>
          </a:p>
        </p:txBody>
      </p:sp>
    </p:spTree>
    <p:extLst>
      <p:ext uri="{BB962C8B-B14F-4D97-AF65-F5344CB8AC3E}">
        <p14:creationId xmlns:p14="http://schemas.microsoft.com/office/powerpoint/2010/main" val="12835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3.33333E-6 L 1.66667E-6 -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Miscellaneous Tasks</a:t>
            </a:r>
          </a:p>
        </p:txBody>
      </p:sp>
      <p:pic>
        <p:nvPicPr>
          <p:cNvPr id="4" name="Picture 3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03398B3E-B195-4685-B371-D546F606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648" y="1561298"/>
            <a:ext cx="7603191" cy="213721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B2A454D-BD3B-4ED0-BE10-6CFDB16EF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648" y="3962726"/>
            <a:ext cx="7603192" cy="2146672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ADBE57D-5BA1-4D05-85BD-DD65B9C88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60" y="3212968"/>
            <a:ext cx="3516924" cy="105050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260EE7-29DD-48A4-9208-B4EDE15835C8}"/>
              </a:ext>
            </a:extLst>
          </p:cNvPr>
          <p:cNvSpPr/>
          <p:nvPr/>
        </p:nvSpPr>
        <p:spPr>
          <a:xfrm>
            <a:off x="116033" y="5857577"/>
            <a:ext cx="3705374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GUI snippets for the installation wizard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8886FD40-3673-4FCF-ACED-2D2B957BEBE7}"/>
              </a:ext>
            </a:extLst>
          </p:cNvPr>
          <p:cNvCxnSpPr>
            <a:stCxn id="8" idx="0"/>
            <a:endCxn id="4" idx="1"/>
          </p:cNvCxnSpPr>
          <p:nvPr/>
        </p:nvCxnSpPr>
        <p:spPr>
          <a:xfrm rot="5400000" flipH="1" flipV="1">
            <a:off x="2882104" y="1747424"/>
            <a:ext cx="583062" cy="234802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ADA507F-4E6A-4FB9-8502-235F7C8A0CEE}"/>
              </a:ext>
            </a:extLst>
          </p:cNvPr>
          <p:cNvCxnSpPr>
            <a:stCxn id="8" idx="2"/>
            <a:endCxn id="6" idx="1"/>
          </p:cNvCxnSpPr>
          <p:nvPr/>
        </p:nvCxnSpPr>
        <p:spPr>
          <a:xfrm rot="16200000" flipH="1">
            <a:off x="2787343" y="3475756"/>
            <a:ext cx="772585" cy="234802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0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3.33333E-6 L 1.66667E-6 -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3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 sz="6600" err="1">
                <a:solidFill>
                  <a:schemeClr val="bg1"/>
                </a:solidFill>
              </a:rPr>
              <a:t>idfs</a:t>
            </a:r>
            <a:r>
              <a:rPr lang="en-US" sz="6600">
                <a:solidFill>
                  <a:schemeClr val="bg1"/>
                </a:solidFill>
              </a:rPr>
              <a:t> and awards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896018" y="2249845"/>
            <a:ext cx="11187431" cy="489038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1600" b="1" dirty="0">
                <a:solidFill>
                  <a:srgbClr val="00AEEF"/>
                </a:solidFill>
              </a:rPr>
              <a:t>Filed patents: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Method and Apparatus for Continuous Monitoring of Telemetry (CMT-API) used in Machine Programming (MP) through API(s)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AEEF"/>
                </a:solidFill>
              </a:rPr>
              <a:t>Intel distinguished inventor award: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Method and Apparatus for Numerical Entity Wassailing of Similar Neural Networks (New-SNN) through Inference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AEEF"/>
                </a:solidFill>
              </a:rPr>
              <a:t>IDFs to be resubmitted: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Method and apparatus for Adaptive Genetic Evolution of Neural Network joined Transformations for continuously Fitting of Personas (AGENT-FP)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Method and Apparatus to reduce the overhead of manually decoding and supporting language or machine coded data structures for use in Telemetry Labeling through automated machine programming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AEEF"/>
                </a:solidFill>
              </a:rPr>
              <a:t>IDFs to be submitted: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Method and Apparatus for Logging Entry Forecasting and Failure Prediction for Technical Logs (LEF-FP)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Method and Apparatus for autonomous trust building (ATB)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583971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451428" y="1111772"/>
            <a:ext cx="1098896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2400" b="1">
                <a:solidFill>
                  <a:srgbClr val="00AEEF"/>
                </a:solidFill>
                <a:latin typeface="+mj-lt"/>
              </a:rPr>
              <a:t>Contributed to the following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227500" y="210168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78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81481E-6 L -1.66667E-6 -4.81481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20" grpId="0"/>
      <p:bldP spid="20" grpId="1"/>
      <p:bldP spid="21" grpId="0"/>
      <p:bldP spid="2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5CE3-11DD-4CCD-854A-984C8F11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028" y="2815771"/>
            <a:ext cx="6037943" cy="1440543"/>
          </a:xfrm>
        </p:spPr>
        <p:txBody>
          <a:bodyPr/>
          <a:lstStyle/>
          <a:p>
            <a:r>
              <a:rPr lang="en-US"/>
              <a:t>THANK </a:t>
            </a:r>
            <a:r>
              <a:rPr lang="en-US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134792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FB6006-C678-4A4A-A450-5193BD09F0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6E6CDF-E35D-48E8-9043-24DFB0CD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2F2A3F-7AAB-4717-A83D-CCE109336C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15895BD-C840-4280-AA7B-A253544EF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5082" y="2449686"/>
            <a:ext cx="2961836" cy="19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Overview of tasks completed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875121" y="1899770"/>
            <a:ext cx="11187431" cy="40582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TSV library: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Created interface for automatically prepping a drive, loading a workload, and collecting telemetry (loadAndProbeSystem.py)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Created interface for selecting between multiple methods for collecting telemetry (generateTSBinaries.py)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Designed and implement system for efficiently extracting telemetry header (formatTS.py)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Designed  and implement an efficient mechanism for aggregating and storing timeseries using a configuration file (formatTS.py)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Created an interface for graphing any telemetry object’s fields (visualizeTS.py)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Integrated matrix profile to generic graphing interface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Created an interface for graphing Defrag History (DefragHistoryGrapher.py)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Integrated all these systems into the GUI and </a:t>
            </a:r>
            <a:r>
              <a:rPr lang="en-US" err="1">
                <a:solidFill>
                  <a:schemeClr val="bg1"/>
                </a:solidFill>
              </a:rPr>
              <a:t>autoModuleAPI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956824" y="547464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TSV = </a:t>
            </a:r>
            <a:r>
              <a:rPr lang="en-US" sz="2000" b="1" u="sng">
                <a:solidFill>
                  <a:schemeClr val="bg1"/>
                </a:solidFill>
              </a:rPr>
              <a:t>T</a:t>
            </a:r>
            <a:r>
              <a:rPr lang="en-US" sz="2000" b="1">
                <a:solidFill>
                  <a:schemeClr val="bg1"/>
                </a:solidFill>
              </a:rPr>
              <a:t>ime-</a:t>
            </a:r>
            <a:r>
              <a:rPr lang="en-US" sz="2000" b="1" u="sng">
                <a:solidFill>
                  <a:schemeClr val="bg1"/>
                </a:solidFill>
              </a:rPr>
              <a:t>S</a:t>
            </a:r>
            <a:r>
              <a:rPr lang="en-US" sz="2000" b="1">
                <a:solidFill>
                  <a:schemeClr val="bg1"/>
                </a:solidFill>
              </a:rPr>
              <a:t>eries </a:t>
            </a:r>
            <a:r>
              <a:rPr lang="en-US" sz="2000" b="1" u="sng">
                <a:solidFill>
                  <a:schemeClr val="bg1"/>
                </a:solidFill>
              </a:rPr>
              <a:t>V</a:t>
            </a:r>
            <a:r>
              <a:rPr lang="en-US" sz="2000" b="1">
                <a:solidFill>
                  <a:schemeClr val="bg1"/>
                </a:solidFill>
              </a:rPr>
              <a:t>isualization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5072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220634" y="170848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247597" y="546911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6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19" grpId="0"/>
      <p:bldP spid="19" grpId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Overview of tasks completed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004569" y="1505903"/>
            <a:ext cx="11187431" cy="445550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rgbClr val="00AEEF"/>
                </a:solidFill>
              </a:rPr>
              <a:t>Parse library: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 Auto-Parsers system into RAAD to successfully parse telemetry data (refactor pacmanIC.py)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Utilize the work of Randy Eike as a baseline to implement an NLOG parser 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 the NLOG parsing and aggregation mechanism into the </a:t>
            </a:r>
            <a:r>
              <a:rPr lang="en-US" dirty="0" err="1">
                <a:solidFill>
                  <a:schemeClr val="bg1"/>
                </a:solidFill>
              </a:rPr>
              <a:t>autoModuleAPI</a:t>
            </a:r>
            <a:r>
              <a:rPr lang="en-US" dirty="0">
                <a:solidFill>
                  <a:schemeClr val="bg1"/>
                </a:solidFill>
              </a:rPr>
              <a:t> and the GUI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and implement a system for aggregating NLOG events and filter them so that only errors are included in RAAD report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00AEEF"/>
                </a:solidFill>
              </a:rPr>
              <a:t>MEP library: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Implement ARMA prediction capabilities for forecasting telemetry data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and implement a stand-alone GUI for running the prediction system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 ARMA prediction into </a:t>
            </a:r>
            <a:r>
              <a:rPr lang="en-US" dirty="0" err="1">
                <a:solidFill>
                  <a:schemeClr val="bg1"/>
                </a:solidFill>
              </a:rPr>
              <a:t>autoModuleAPI</a:t>
            </a:r>
            <a:r>
              <a:rPr lang="en-US" dirty="0">
                <a:solidFill>
                  <a:schemeClr val="bg1"/>
                </a:solidFill>
              </a:rPr>
              <a:t> and general GUI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570592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238296" y="171572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8D668-0884-49C2-90A4-1F2BE38B55A5}"/>
              </a:ext>
            </a:extLst>
          </p:cNvPr>
          <p:cNvSpPr/>
          <p:nvPr/>
        </p:nvSpPr>
        <p:spPr>
          <a:xfrm>
            <a:off x="996112" y="5372833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MEP = </a:t>
            </a:r>
            <a:r>
              <a:rPr lang="en-US" sz="2000" b="1" u="sng">
                <a:solidFill>
                  <a:schemeClr val="bg1"/>
                </a:solidFill>
              </a:rPr>
              <a:t>M</a:t>
            </a:r>
            <a:r>
              <a:rPr lang="en-US" sz="2000" b="1">
                <a:solidFill>
                  <a:schemeClr val="bg1"/>
                </a:solidFill>
              </a:rPr>
              <a:t>edia-</a:t>
            </a:r>
            <a:r>
              <a:rPr lang="en-US" sz="2000" b="1" u="sng">
                <a:solidFill>
                  <a:schemeClr val="bg1"/>
                </a:solidFill>
              </a:rPr>
              <a:t>E</a:t>
            </a:r>
            <a:r>
              <a:rPr lang="en-US" sz="2000" b="1">
                <a:solidFill>
                  <a:schemeClr val="bg1"/>
                </a:solidFill>
              </a:rPr>
              <a:t>rror-</a:t>
            </a:r>
            <a:r>
              <a:rPr lang="en-US" sz="2000" b="1" u="sng">
                <a:solidFill>
                  <a:schemeClr val="bg1"/>
                </a:solidFill>
              </a:rPr>
              <a:t>P</a:t>
            </a:r>
            <a:r>
              <a:rPr lang="en-US" sz="2000" b="1">
                <a:solidFill>
                  <a:schemeClr val="bg1"/>
                </a:solidFill>
              </a:rPr>
              <a:t>rediction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3F12FD-2045-4C7B-957B-DA7C3C1A5F7C}"/>
              </a:ext>
            </a:extLst>
          </p:cNvPr>
          <p:cNvGrpSpPr/>
          <p:nvPr/>
        </p:nvGrpSpPr>
        <p:grpSpPr>
          <a:xfrm>
            <a:off x="238296" y="5406631"/>
            <a:ext cx="536102" cy="554780"/>
            <a:chOff x="689589" y="5254543"/>
            <a:chExt cx="536102" cy="5547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A3EDB7-3873-4711-8BCF-786F8C7010EC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DE4E1F54-AA02-4087-843E-583F3F148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58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20" grpId="0"/>
      <p:bldP spid="20" grpId="1"/>
      <p:bldP spid="28" grpId="0"/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Overview of tasks completed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906814" y="1918401"/>
            <a:ext cx="11187431" cy="40582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b="1" err="1">
                <a:solidFill>
                  <a:srgbClr val="00AEEF"/>
                </a:solidFill>
              </a:rPr>
              <a:t>autoAI</a:t>
            </a:r>
            <a:r>
              <a:rPr lang="en-US" b="1">
                <a:solidFill>
                  <a:srgbClr val="00AEEF"/>
                </a:solidFill>
              </a:rPr>
              <a:t> library (mediaPredictionRNN.py):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Create predictive model to forecast telemetry data values based on historical data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Implement sliding window generator to preprocess time-series data and generate input/output pairs for the model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Create interface for embedding input vectors to uncover potential relationships between categorical variables in the system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Integrate matrix profile into the system to change the representation of the input vectors and explore a hidden solution space under this new frame of reference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Generate a graphing module for displaying predictions and communicating model’s metrics to the user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Integrate the proposed systems to </a:t>
            </a:r>
            <a:r>
              <a:rPr lang="en-US" err="1">
                <a:solidFill>
                  <a:schemeClr val="bg1"/>
                </a:solidFill>
              </a:rPr>
              <a:t>autoModuleAPI</a:t>
            </a:r>
            <a:r>
              <a:rPr lang="en-US">
                <a:solidFill>
                  <a:schemeClr val="bg1"/>
                </a:solidFill>
              </a:rPr>
              <a:t> and the general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238296" y="1918401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93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Overview of tasks completed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889483" y="2130399"/>
            <a:ext cx="11187431" cy="40582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b="1" err="1">
                <a:solidFill>
                  <a:srgbClr val="00AEEF"/>
                </a:solidFill>
              </a:rPr>
              <a:t>autoAI</a:t>
            </a:r>
            <a:r>
              <a:rPr lang="en-US" b="1">
                <a:solidFill>
                  <a:srgbClr val="00AEEF"/>
                </a:solidFill>
              </a:rPr>
              <a:t> library (nlogPrediction.py):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Create predictive model to </a:t>
            </a:r>
            <a:r>
              <a:rPr lang="en-US" err="1">
                <a:solidFill>
                  <a:schemeClr val="bg1"/>
                </a:solidFill>
              </a:rPr>
              <a:t>nlog</a:t>
            </a:r>
            <a:r>
              <a:rPr lang="en-US">
                <a:solidFill>
                  <a:schemeClr val="bg1"/>
                </a:solidFill>
              </a:rPr>
              <a:t> events using a combination of machine learning and NLP techniques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Implement a tokenizer for processing </a:t>
            </a:r>
            <a:r>
              <a:rPr lang="en-US" err="1">
                <a:solidFill>
                  <a:schemeClr val="bg1"/>
                </a:solidFill>
              </a:rPr>
              <a:t>nlog</a:t>
            </a:r>
            <a:r>
              <a:rPr lang="en-US">
                <a:solidFill>
                  <a:schemeClr val="bg1"/>
                </a:solidFill>
              </a:rPr>
              <a:t> descriptions and generating regex mappings for faster processing of </a:t>
            </a:r>
            <a:r>
              <a:rPr lang="en-US" err="1">
                <a:solidFill>
                  <a:schemeClr val="bg1"/>
                </a:solidFill>
              </a:rPr>
              <a:t>nlog</a:t>
            </a:r>
            <a:r>
              <a:rPr lang="en-US">
                <a:solidFill>
                  <a:schemeClr val="bg1"/>
                </a:solidFill>
              </a:rPr>
              <a:t> events inputted into the system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Leverage pre-trained BERT model for generating embeddings for </a:t>
            </a:r>
            <a:r>
              <a:rPr lang="en-US" err="1">
                <a:solidFill>
                  <a:schemeClr val="bg1"/>
                </a:solidFill>
              </a:rPr>
              <a:t>nlog</a:t>
            </a:r>
            <a:r>
              <a:rPr lang="en-US">
                <a:solidFill>
                  <a:schemeClr val="bg1"/>
                </a:solidFill>
              </a:rPr>
              <a:t> descriptions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Create three independent neural network models to predict </a:t>
            </a:r>
            <a:r>
              <a:rPr lang="en-US" err="1">
                <a:solidFill>
                  <a:schemeClr val="bg1"/>
                </a:solidFill>
              </a:rPr>
              <a:t>nlog</a:t>
            </a:r>
            <a:r>
              <a:rPr lang="en-US">
                <a:solidFill>
                  <a:schemeClr val="bg1"/>
                </a:solidFill>
              </a:rPr>
              <a:t> parameters, </a:t>
            </a:r>
            <a:r>
              <a:rPr lang="en-US" err="1">
                <a:solidFill>
                  <a:schemeClr val="bg1"/>
                </a:solidFill>
              </a:rPr>
              <a:t>nlog</a:t>
            </a:r>
            <a:r>
              <a:rPr lang="en-US">
                <a:solidFill>
                  <a:schemeClr val="bg1"/>
                </a:solidFill>
              </a:rPr>
              <a:t> time stamps, and </a:t>
            </a:r>
            <a:r>
              <a:rPr lang="en-US" err="1">
                <a:solidFill>
                  <a:schemeClr val="bg1"/>
                </a:solidFill>
              </a:rPr>
              <a:t>nlog</a:t>
            </a:r>
            <a:r>
              <a:rPr lang="en-US">
                <a:solidFill>
                  <a:schemeClr val="bg1"/>
                </a:solidFill>
              </a:rPr>
              <a:t> embeddings respectively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Create a linear regression model for predicting number of </a:t>
            </a:r>
            <a:r>
              <a:rPr lang="en-US" err="1">
                <a:solidFill>
                  <a:schemeClr val="bg1"/>
                </a:solidFill>
              </a:rPr>
              <a:t>nlog</a:t>
            </a:r>
            <a:r>
              <a:rPr lang="en-US">
                <a:solidFill>
                  <a:schemeClr val="bg1"/>
                </a:solidFill>
              </a:rPr>
              <a:t> events that will change for a given time delta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Generate a data generator for extracting </a:t>
            </a:r>
            <a:r>
              <a:rPr lang="en-US" err="1">
                <a:solidFill>
                  <a:schemeClr val="bg1"/>
                </a:solidFill>
              </a:rPr>
              <a:t>nlog</a:t>
            </a:r>
            <a:r>
              <a:rPr lang="en-US">
                <a:solidFill>
                  <a:schemeClr val="bg1"/>
                </a:solidFill>
              </a:rPr>
              <a:t> events and formatting them in appropriate bundles to be digested by the models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Integrate the proposed systems to </a:t>
            </a:r>
            <a:r>
              <a:rPr lang="en-US" err="1">
                <a:solidFill>
                  <a:schemeClr val="bg1"/>
                </a:solidFill>
              </a:rPr>
              <a:t>autoModuleAPI</a:t>
            </a:r>
            <a:r>
              <a:rPr lang="en-US">
                <a:solidFill>
                  <a:schemeClr val="bg1"/>
                </a:solidFill>
              </a:rPr>
              <a:t> and the general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238296" y="1857132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89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Overview of tasks completed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889483" y="2231937"/>
            <a:ext cx="11187431" cy="40582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rgbClr val="00AEEF"/>
                </a:solidFill>
              </a:rPr>
              <a:t>Miscellaneous Tasks: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Implement the code for automatically generating documentation using the comments inside each function (implemented using sphynx)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Design and implement installer Wizard for easy environment management and faster ramp up for RAAD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Write a wiki guide about getting started with RAAD, including information about installing all the required software, creating a </a:t>
            </a:r>
            <a:r>
              <a:rPr lang="en-US" sz="1600" dirty="0" err="1">
                <a:solidFill>
                  <a:schemeClr val="bg1"/>
                </a:solidFill>
              </a:rPr>
              <a:t>conda</a:t>
            </a:r>
            <a:r>
              <a:rPr lang="en-US" sz="1600" dirty="0">
                <a:solidFill>
                  <a:schemeClr val="bg1"/>
                </a:solidFill>
              </a:rPr>
              <a:t> environment, and all the sections in the GUI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 scripts for generating executables of the main GUI and the installer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Work with Rogelio to create a data preprocessing API (preprocessingAPI.py)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Help Media FW team with implementation of predictive model for statistical analysis and forecasting of RBER data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Participate in idea discussion with Intel Labs for integration of MISIM into RAAD, and utilization of NLOG Engine for code prediction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9314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238296" y="1838277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41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20" grpId="0"/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D658-CB91-4943-9927-855715F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33" y="533014"/>
            <a:ext cx="11959935" cy="698500"/>
          </a:xfrm>
        </p:spPr>
        <p:txBody>
          <a:bodyPr/>
          <a:lstStyle/>
          <a:p>
            <a:r>
              <a:rPr lang="en-US" sz="6600"/>
              <a:t>TSV Library – load drive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D7EED4-2DAE-4664-95E2-47CAB9758D04}"/>
              </a:ext>
            </a:extLst>
          </p:cNvPr>
          <p:cNvSpPr/>
          <p:nvPr/>
        </p:nvSpPr>
        <p:spPr>
          <a:xfrm>
            <a:off x="1087145" y="1704054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>
                <a:solidFill>
                  <a:srgbClr val="00AEEF"/>
                </a:solidFill>
              </a:rPr>
              <a:t>TSV = </a:t>
            </a:r>
            <a:r>
              <a:rPr lang="en-US" sz="2000" b="1" u="sng">
                <a:solidFill>
                  <a:schemeClr val="bg1"/>
                </a:solidFill>
              </a:rPr>
              <a:t>T</a:t>
            </a:r>
            <a:r>
              <a:rPr lang="en-US" sz="2000" b="1">
                <a:solidFill>
                  <a:schemeClr val="bg1"/>
                </a:solidFill>
              </a:rPr>
              <a:t>ime-</a:t>
            </a:r>
            <a:r>
              <a:rPr lang="en-US" sz="2000" b="1" u="sng">
                <a:solidFill>
                  <a:schemeClr val="bg1"/>
                </a:solidFill>
              </a:rPr>
              <a:t>S</a:t>
            </a:r>
            <a:r>
              <a:rPr lang="en-US" sz="2000" b="1">
                <a:solidFill>
                  <a:schemeClr val="bg1"/>
                </a:solidFill>
              </a:rPr>
              <a:t>eries </a:t>
            </a:r>
            <a:r>
              <a:rPr lang="en-US" sz="2000" b="1" u="sng">
                <a:solidFill>
                  <a:schemeClr val="bg1"/>
                </a:solidFill>
              </a:rPr>
              <a:t>V</a:t>
            </a:r>
            <a:r>
              <a:rPr lang="en-US" sz="2000" b="1">
                <a:solidFill>
                  <a:schemeClr val="bg1"/>
                </a:solidFill>
              </a:rPr>
              <a:t>isualization</a:t>
            </a:r>
            <a:r>
              <a:rPr lang="en-US" sz="2000">
                <a:solidFill>
                  <a:schemeClr val="bg1"/>
                </a:solidFill>
              </a:rPr>
              <a:t>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C490A-37D9-4B8E-9325-9EBDB5E058B6}"/>
              </a:ext>
            </a:extLst>
          </p:cNvPr>
          <p:cNvGrpSpPr/>
          <p:nvPr/>
        </p:nvGrpSpPr>
        <p:grpSpPr>
          <a:xfrm>
            <a:off x="319931" y="1765010"/>
            <a:ext cx="536102" cy="554780"/>
            <a:chOff x="689589" y="5254543"/>
            <a:chExt cx="536102" cy="5547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46A53-6F41-4ECE-BA23-CEDA0DCEEDB8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97DCDA8-0C93-4017-B4AA-A25FFC1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AE589DB-A51A-473A-9E6B-04C5EFB85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37" y="1153806"/>
            <a:ext cx="5537632" cy="4725999"/>
          </a:xfrm>
          <a:prstGeom prst="rect">
            <a:avLst/>
          </a:prstGeom>
        </p:spPr>
      </p:pic>
      <p:pic>
        <p:nvPicPr>
          <p:cNvPr id="21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5BC583-C738-46A3-9D1B-495850B92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4" y="3255945"/>
            <a:ext cx="5871587" cy="254531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4DEB591-06FD-4E94-AC8A-50DDBF383F17}"/>
              </a:ext>
            </a:extLst>
          </p:cNvPr>
          <p:cNvSpPr/>
          <p:nvPr/>
        </p:nvSpPr>
        <p:spPr>
          <a:xfrm>
            <a:off x="1015258" y="6104430"/>
            <a:ext cx="3971937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GUI snippet for loading and probing the drive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B20B33-FDBB-49F2-BF1A-F088F008E0A8}"/>
              </a:ext>
            </a:extLst>
          </p:cNvPr>
          <p:cNvSpPr/>
          <p:nvPr/>
        </p:nvSpPr>
        <p:spPr>
          <a:xfrm>
            <a:off x="6149716" y="6076129"/>
            <a:ext cx="5926252" cy="571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High level description of the load and probe system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21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3 3.7037E-7 L -4.79167E-6 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2.96296E-6 L -3.95833E-6 -2.96296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3.7037E-6 L 4.16667E-6 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2" grpId="0"/>
      <p:bldP spid="22" grpId="1"/>
      <p:bldP spid="23" grpId="0"/>
      <p:bldP spid="2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4">
      <a:majorFont>
        <a:latin typeface="Intel Clear"/>
        <a:ea typeface=""/>
        <a:cs typeface=""/>
      </a:majorFont>
      <a:minorFont>
        <a:latin typeface="Intel Clea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B5EC108112C4AACB011763034394F" ma:contentTypeVersion="12" ma:contentTypeDescription="Create a new document." ma:contentTypeScope="" ma:versionID="493d9ff710f6d494bd717a94b3d9d19e">
  <xsd:schema xmlns:xsd="http://www.w3.org/2001/XMLSchema" xmlns:xs="http://www.w3.org/2001/XMLSchema" xmlns:p="http://schemas.microsoft.com/office/2006/metadata/properties" xmlns:ns2="46b5e5b8-aa4b-43c7-aa4a-5deefdd27431" xmlns:ns3="770d00fd-782d-44f8-9ce2-b95561456b0d" targetNamespace="http://schemas.microsoft.com/office/2006/metadata/properties" ma:root="true" ma:fieldsID="0afde98bcc4c08781cd3658c9f5444f3" ns2:_="" ns3:_="">
    <xsd:import namespace="46b5e5b8-aa4b-43c7-aa4a-5deefdd27431"/>
    <xsd:import namespace="770d00fd-782d-44f8-9ce2-b95561456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5e5b8-aa4b-43c7-aa4a-5deefdd274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d00fd-782d-44f8-9ce2-b95561456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D5D008-D78F-4A48-9194-5584A1ED46BD}">
  <ds:schemaRefs>
    <ds:schemaRef ds:uri="46b5e5b8-aa4b-43c7-aa4a-5deefdd27431"/>
    <ds:schemaRef ds:uri="770d00fd-782d-44f8-9ce2-b95561456b0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935908-9769-4E65-9AC2-DB0D40357782}">
  <ds:schemaRefs>
    <ds:schemaRef ds:uri="46b5e5b8-aa4b-43c7-aa4a-5deefdd27431"/>
    <ds:schemaRef ds:uri="770d00fd-782d-44f8-9ce2-b95561456b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B8AB54-7004-410A-AEEA-D1E6809573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1323</Words>
  <Application>Microsoft Office PowerPoint</Application>
  <PresentationFormat>Widescreen</PresentationFormat>
  <Paragraphs>192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Intel Clear</vt:lpstr>
      <vt:lpstr>Intel Clear Light</vt:lpstr>
      <vt:lpstr>Intel Clear Pro</vt:lpstr>
      <vt:lpstr>Wingdings</vt:lpstr>
      <vt:lpstr>Office Theme</vt:lpstr>
      <vt:lpstr>Daniel Garces – Internship Summary  Rapid automation – analysis for developers (RAAD) </vt:lpstr>
      <vt:lpstr>Special Thank you</vt:lpstr>
      <vt:lpstr>Agenda</vt:lpstr>
      <vt:lpstr>Overview of tasks completed</vt:lpstr>
      <vt:lpstr>Overview of tasks completed</vt:lpstr>
      <vt:lpstr>Overview of tasks completed</vt:lpstr>
      <vt:lpstr>Overview of tasks completed</vt:lpstr>
      <vt:lpstr>Overview of tasks completed</vt:lpstr>
      <vt:lpstr>TSV Library – load drive</vt:lpstr>
      <vt:lpstr>TSV Library – Collect Telemetry</vt:lpstr>
      <vt:lpstr>TSV Library – Generic Graphing</vt:lpstr>
      <vt:lpstr>TSV Library – Generic Graphing</vt:lpstr>
      <vt:lpstr>TSV Library – Generic Graphing</vt:lpstr>
      <vt:lpstr>TSV Library – defrag history Graphing</vt:lpstr>
      <vt:lpstr>TSV Library – defrag history Graphing</vt:lpstr>
      <vt:lpstr>TSV Library – defrag history Graphing  outputs</vt:lpstr>
      <vt:lpstr>Parse Library</vt:lpstr>
      <vt:lpstr>Parse Library</vt:lpstr>
      <vt:lpstr>MEP library - ARMA</vt:lpstr>
      <vt:lpstr>MEP library - ARMA</vt:lpstr>
      <vt:lpstr>autoAI library – time series forecasting</vt:lpstr>
      <vt:lpstr>autoAI library – time series forecasting</vt:lpstr>
      <vt:lpstr>autoAI library – time series forecasting</vt:lpstr>
      <vt:lpstr>autoAI library – nlog predictor</vt:lpstr>
      <vt:lpstr>nlog predictor – NLOG Tokenizer</vt:lpstr>
      <vt:lpstr>nlog predictor – Data Generator</vt:lpstr>
      <vt:lpstr>nlog predictor – Predictive Model Training</vt:lpstr>
      <vt:lpstr>nlog predictor – Prediction Generation</vt:lpstr>
      <vt:lpstr>nlog predictor – NLOG Description Parsing</vt:lpstr>
      <vt:lpstr>Miscellaneous Tasks</vt:lpstr>
      <vt:lpstr>Miscellaneous Tasks</vt:lpstr>
      <vt:lpstr>idfs and awards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Garces, Daniel</dc:creator>
  <cp:lastModifiedBy>Tarango, Joseph D</cp:lastModifiedBy>
  <cp:revision>3</cp:revision>
  <dcterms:created xsi:type="dcterms:W3CDTF">2019-01-10T21:06:27Z</dcterms:created>
  <dcterms:modified xsi:type="dcterms:W3CDTF">2022-04-08T20:30:30Z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0x0101006DEB5EC108112C4AACB011763034394F</vt:lpwstr>
  </property>
  <property fmtid="{D5CDD505-2E9C-101B-9397-08002B2CF9AE}" pid="3" name="_dlc_DocIdItemGuid">
    <vt:lpwstr>17331c35-04bb-42cc-97a7-b653fb35475a</vt:lpwstr>
  </property>
  <property fmtid="{D5CDD505-2E9C-101B-9397-08002B2CF9AE}" pid="4" name="TitusGUID">
    <vt:lpwstr>9b3b23f9-458c-4bb3-bffa-0b0641373561</vt:lpwstr>
  </property>
  <property fmtid="{D5CDD505-2E9C-101B-9397-08002B2CF9AE}" pid="5" name="CTP_TimeStamp">
    <vt:lpwstr>2020-07-02 19:01:43Z</vt:lpwstr>
  </property>
  <property fmtid="{D5CDD505-2E9C-101B-9397-08002B2CF9AE}" pid="6" name="CTP_BU">
    <vt:lpwstr>NA</vt:lpwstr>
  </property>
  <property fmtid="{D5CDD505-2E9C-101B-9397-08002B2CF9AE}" pid="7" name="CTP_IDSID">
    <vt:lpwstr>NA</vt:lpwstr>
  </property>
  <property fmtid="{D5CDD505-2E9C-101B-9397-08002B2CF9AE}" pid="8" name="CTP_WWID">
    <vt:lpwstr>NA</vt:lpwstr>
  </property>
  <property fmtid="{D5CDD505-2E9C-101B-9397-08002B2CF9AE}" pid="9" name="CTPClassification">
    <vt:lpwstr>CTP_NT</vt:lpwstr>
  </property>
</Properties>
</file>